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jpe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97000" y="1342873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Определённо-личные предложения: главное о теме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1479600" y="2569373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речь без названного подлежащего.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773250" y="3519921"/>
            <a:ext cx="35976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определённо-личные предложения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особенно заметны в живой речи: в диалогах, просьбах, советах, пословицах, художественных текстах и коротких инструкциях. Они помогают говорить точнее и короче, не теряя смысла и выразительности.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определённо-личное предложение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односоставное предложение: в нём есть сказуемое, но подлежащее отдельно не называется. По форме глагола сразу понятно, кто выполняет действие.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главный состав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подсказывает, относится ли действие к говорящему, к собеседнику или к группе людей. Поэтому смысл предложения остаётся ясным даже без слова-подлежащего.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легко восстановить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формы 1-го и 2-го лица настоящего или будущего времени: иду, читаешь, пойдём, идите. Встречается и повелительное наклонение.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формы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Иду домой. Читаешь книгу. Пойдём гулять. Не шуми. Во всех случаях действие связано с конкретным лицом, хотя оно не названо прямо.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формы 1-го и 2-го лица позволяют сразу понять, кто совершает действие, даже если подлежащее не написано.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лица и повелительное наклонение помогают узнать действующее лицо без подлежащего.
</a:t>
            </a:r>
            <a:endParaRPr lang="en-US" sz="1684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школьной грамматики русского языка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8890" y="1175216"/>
            <a:ext cx="4102120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глагола в определённо-личных предложениях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основные формы сказуемого, по которым можно определить лицо и число.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глагола сама сообщает, кто действует, поэтому подлежащее в предложении не нужно.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узнать, кто действует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6563" y="1753033"/>
            <a:ext cx="2398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окончание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26563" y="2441483"/>
            <a:ext cx="239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глагола часто сразу показывает лицо и число. Если написано «пишу» или «идёшь», можно понять, кто совершает действие, даже без отдельного подлежащего.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638" y="1753033"/>
            <a:ext cx="2398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Восстанови пропущенное слово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218638" y="2441483"/>
            <a:ext cx="239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можно мысленно добавить: я, ты, мы или вы. Но в самом предложении оно не названо, поэтому конструкция остаётся односоставной.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72600" y="1753033"/>
            <a:ext cx="2398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Учитывай смысл фразы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372600" y="2441483"/>
            <a:ext cx="239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помогает общий смысл предложения. В фразе «Пишу письмо» ясно, что говорит сам автор, а в «Идите домой» обращение направлено к собеседникам.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такие предложения звучат в живой речи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реплика в разговоре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Подожди меня у входа, — сказал Ваня другу на перемене. Такие фразы звучат естественно, потому что в разговоре люди часто опускают лишние слова. Смысл остаётся понятным сразу, а речь становится быстрее и живее.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без длинных объяснений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может сказать: «Не шуми» или «Садитесь». Это звучит спокойно и понятно, потому что обращение направлено прямо к собеседнику. В диалоге такие предложения помогают быстро передать просьбу, совет или распоряжение.
</a:t>
            </a:r>
            <a:endParaRPr lang="en-US" sz="831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школьная сцена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школьника обсуждают домашнее задание: один говорит «Завтра приду раньше», другой отвечает «Посмотри тетрадь». В такой беседе предложения короткие, энергичные и очень похожи на настоящую разговорную речь.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они отличаются от двусоставных предложений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700" y="1763750"/>
            <a:ext cx="49482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двусоставном предложении подлежащее названо прямо: «Я пишу письмо». В определённо-личном оно не выражено словом, но легко угадывается по форме сказуемого.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33725" y="1436300"/>
            <a:ext cx="49482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 ли подлежащее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39925" y="4176400"/>
            <a:ext cx="49482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нет подлежащего, но глагол стоит в форме 1-го или 2-го лица, это важный признак определённо-личного предложения. Для разборов это особенно важно.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39950" y="3848950"/>
            <a:ext cx="49482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при разборе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2186738" y="2970075"/>
            <a:ext cx="49482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Двусоставное предложение полнее по строению, а определённо-личное короче. При этом смысл часто остаётся тем же, потому что говорящий не называет очевидное лицо.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2186762" y="2642625"/>
            <a:ext cx="49482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информации нужно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встречаются такие предложения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такие конструкции удобнее всего для короткой и живой речи.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естественно они звучат в разговоре и диалогах; в официальных текстах встречаются заметно реже.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типичных сфер употребления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определённо-личных предложений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66725" y="182631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«Люблю читать» — действие связано с говорящим. По форме глагола понятно, что речь идёт о первом лице, хотя слово «я» не названо.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166725" y="1561088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1-го лица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9700" y="439186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фразу можно расширить: «Я люблю читать», «Мы посмотрим фильм», «Ты сделай задание». Это помогает увидеть, какое лицо скрыто за формой сказуемого.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39700" y="4126637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в двусоставное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1166725" y="3536680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«Сделай задание» и «Не опаздывайте» обращены к собеседнику или группе собеседников. Такие формы часто используют в просьбах, советах и заданиях.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1166725" y="3271454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Побуждение к действию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539700" y="2681497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«Посмотрим фильм» — здесь легко восстановить «мы». Предложение короткое, но смысл полностью ясен: действие относится к группе, включая говорящего.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39700" y="2416271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будущего времени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тип предложения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проверки: от сказуемого к выводу о типе предложения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93111" y="1429640"/>
            <a:ext cx="288375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40290"/>
            <a:ext cx="440100" cy="440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глаголы особенно часто используются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мысли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знать, помнить, думать часто используются, когда нужно показать внутреннее состояние или отношение говорящего. По форме глагола сразу ясно, кто именно это делает.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Писать, читать, делать, играть удобно употреблять в личных формах и повелительном наклонении. Такие глаголы точно и кратко выражают нужное действие в предложении.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движения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таких предложениях встречаются слова со значением движения: идти, пойти, вернуться. Они легко передают действие, которое понятно без названного подлежащего.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речи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говорить, сказать, спросить, ответить помогают строить короткие реплики и диалоги. С их помощью речь звучит естественно и быстро, как в живом общении.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определённо-личные предложения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позволяют сказать главное без лишних слов. Мы сразу понимаем действие и лицо, поэтому фраза звучит быстрее, короче и удобнее для повседневного общения.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3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речи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46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определённо-личные предложения делают реплики более естественными. Они часто встречаются в просьбах, советах и коротких ответах, где важны простота и ясность.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46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Живость и естественность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99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пословицах и коротких фразах такие конструкции помогают передать мысль точно и энергично: Береги время. Учись каждый день. Не откладывай на завтра.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99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текста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14075"/>
            <a:ext cx="4814700" cy="15930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односоставных типов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отличаются три распространённые группы односоставных предложений.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определённо-личных предложениях действие связано с конкретным лицом, а в двух других типах это лицо не названо или вообще отсутствует.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теме «Односоставные предложения»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6563" y="1753033"/>
            <a:ext cx="2398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неполным предложением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26563" y="2441483"/>
            <a:ext cx="239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нет подлежащего, это ещё не значит, что оно определённо-личное. Нужно проверить, можно ли восстановить пропущенный член и какая форма глагола стоит.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638" y="1753033"/>
            <a:ext cx="2398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Относят всё подряд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218638" y="2441483"/>
            <a:ext cx="239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предложение без подлежащего подходит под это правило. Сначала надо определить лицо и число глагола, а потом делать вывод о типе предложения.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72600" y="1753033"/>
            <a:ext cx="2398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форму глагола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372600" y="2441483"/>
            <a:ext cx="239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видит только отсутствие подлежащего и забывает посмотреть на сказуемое. Между тем именно личная форма или повелительное наклонение подсказывают нужный тип.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сказуемого в учебных примерах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форм в типичных заданиях по теме. Это помогает сразу заметить, какие варианты встречаются чаще при анализе предложений.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преобладают формы 2-го лица и повелительное наклонение, потому что они чаще всего встречаются в диалогах, просьбах и командах.
</a:t>
            </a:r>
            <a:endParaRPr lang="en-US" sz="1594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теме; условная обобщённая визуализация для 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Определённо-личные предложения в литературе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реплика героя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резко обрывает мысль: «Подожди минуту», — и в одной фразе слышны его нетерпение и живой разговорный тон. Такое предложение сразу создаёт ощущение движения сцены и близости к реальной речи.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диалог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персонажи почти не тратят слов: «Идём скорее. Садитесь. Не шумите». Такие предложения помогают передать темп сцены и делают диалог похожим на живую речь, которую легко услышать в классе или во дворе.
</a:t>
            </a:r>
            <a:endParaRPr lang="en-US" sz="896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голос персонажа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странице читается: «Соберись, не отвлекайся». Это звучит как мысль героя, обращённая к самому себе. Короткая форма делает момент напряжённым и показывает, как он пытается взять себя в руки.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предложения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синтаксическом разборе односоставного предложения
</a:t>
            </a:r>
            <a:endParaRPr lang="en-US" sz="15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3" y="1814692"/>
            <a:ext cx="552000" cy="490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0228" y="1784025"/>
            <a:ext cx="483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2865" y="1839225"/>
            <a:ext cx="552000" cy="441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для запоминания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998975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грамматическая основа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360000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Определённо-личное предложение относится к односоставным: в нём есть только одна грамматическая основа. Подлежащее не названо, но смысл всё равно остаётся ясным и полным.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704700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понятно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065725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связаны с конкретным человеком и потому звучат очень ясно. Они помогают быстро передать просьбу, совет, приказ или простое сообщение без лишних слов.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851837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легко узнаётся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3212863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стоит в форме 1-го или 2-го лица либо в повелительном наклонении. По окончанию глагола можно понять, кто действует, даже если слово не написано.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эту тему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Определённо-личные предложения помогают точнее понимать русский синтаксис и делать речь короче, живее и выразительнее. Умение находить их развивает грамотность и облегчает разбор текста.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2026-05-28T06:23:38Z</dcterms:created>
  <dcterms:modified xsi:type="dcterms:W3CDTF">2026-05-28T06:23:38Z</dcterms:modified>
</cp:coreProperties>
</file>