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Тема: Как выражать свои желания на английском языке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способы говорить о желаниях на английском для общения 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умения выражать желания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выражать желания открывает возможности общения, помогает понимать мечты и цели других. Владея английским, подросток успешнее общается в школе, путешествиях и онлайн, расширяя свой кругозор.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часто используют для выражения невозможных или маловероятных желаний, например: I wish I were taller.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like применяется для вежливых просьб и желаний в настоящем или будущем, например: I would like some tea.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 выражает надежду на реальное осуществление события, например: I hope it doesn’t rain tomorrow.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выражения для желаний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7436"/>
            <a:ext cx="4684800" cy="13158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wish и would like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выделяет основные употребления и примеры выражений wish и would like, показывая их различия по значению и грамматике.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выражает невозможное или сожаление, would like — вежливое желание настоящего или будущего.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программы по английскому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глагола wish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часто употребляется для выражения сожаления о настоящем или прошлом, подчёркивая отсутствие возможности изменить ситуацию.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I wish I were at the sea — желание быть на море сейчас, но это не реально.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+ Past Simple используют для выражения нереальных желаний настоящего, например: I wish I knew Spanish.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+ Past Perfect употребляется для сожалений о прошлом, например: I wish I had gone to the party.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выражают мечты или сожаления, а не реальные планы.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структура с wish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like — вежливые просьбы и желания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would like помогает выражать желания вежливо, например: I would like a glass of water.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Формула: would like + to + глагол в инфинитиве, например: I would like to see Big Ben. Часто используется в ситуациях с просьбами.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90910"/>
            <a:ext cx="4684800" cy="1315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wish и hope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значениях и структурах выражений wish и hope, подчёркивая контекст их использования.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употребления в разговорном английском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показывает маловероятные желания, hope — реальные надежды.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you luck — пожелание удачи, часто используется в дружеской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фразы с wish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it was summertime — выражение тоски по лету или желанию изменить время года.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I could — начало фразы для признания невозможного желания или мечты.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Мечты о будущем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wish I could travel to Japan отражает мечты подростков о путешествиях, часто недостижимых сейчас, но вдохновляющих к развитию.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помогают выразить желания и стимулируют интерес к изучению языка и культуры других стран.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выражений желаний в фильмах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чаще встречается в эмоциональных и мечтательных сценах, создавая атмосферу надежд и сожалений героев.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употребление wish указывает на важность передачи невозможных желаний в подростковом кинематографе.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сценариев популярных англоязычных подростковых фильмов,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неподлинных и подлинных желаний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wish используется для описания желаний, которые нереальны или маловероятны, например, невозможность выполнить определённое действие в настоящем или прошлом.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 отражает ожидания и надежды на реализацию событий, которые с высокой вероятностью могут произойти в будущем.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wish, hope и would like зависит от реальности желания и намерения его исполнения, что помогает точнее сформулировать мысль.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like употребляется для вежливого выражения желаний, связанных с достижимыми предметами, действиями или просьбами в настоящем и будущем.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выражения желания на английском
</a:t>
            </a:r>
            <a:endParaRPr lang="en-US" sz="245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грамматики и лексики: различия между wish, hope и would like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away — обозначает желание избавиться от чего-то нежелательного, обычно с эмоциональной окраской, например, She wished her worries away.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for — выражает пожелание или желание получить что-то, как в фразе He wished for success.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этих фраз в речи и литературе помогает разнообразить выражение чувств и желаний, делая речь живее и выразительнее.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wish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в сказках и мифах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«Золотая рыбка» желание главного героя стать богаче воплощается через волшебное исполнение мечты. Wish выступает как магический элемент, открывающий новые возможности.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Магия пожеланий в «Золотой рыбке»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Аладдин и лампа с желаниями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Аладдине демонстрирует, как выражения желаний с помощью волшебной лампы приводят к исполнению самых заветных мечт. Слово wish приобретает в сказке особое значение.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Популярный призыв «Make a wish!» связан с поверьями о исполнении желаний при задувании свечей на торте или падающей звезде, что подчёркивает важность и силу wish в культуре.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«Make a wish!» в народной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использовании wish-структур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использование I wish I was, вместо грамматически правильного I wish I were для выражения нереальных желаний в настоящем.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 применять wish для реальных или достижимых целей, где уместнее использовать hope или would like, чтобы не исказить смысл высказывания.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встречаются ошибки в сочетании wish с инфинитивом; правильные конструкции требуют использования формы Past Simple или Past Perfect для условных значений.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времен в сложных структурах с wish приводит к неправильному восприятию и грамматическим огрехам, которые влияют на понимание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подростки часто применяют wish для выражения эмоций, сожалений и мечтаний, делая речь более живой и выразительной.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или деловых письмах предпочтение отдаётся would like и hope как более формальным и вежливым конструкциям для выражения желаний.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и учебных заметках целесообразно сочетать разные формы, учитывая контекст и цель коммуникации, что развивает навыки грамотной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в устных и письменных ситуациях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упражнения: примеры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путешествовать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I could fly, — выражение мечты о свободе полёта. Это позволяет подросткам применять условные конструкции, развивая навыки выражения нереальных желаний.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в кафе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would like to play football — пример просьбы с использованием would like для вежливого выражения желаний в повседневной жизни и общении с другими.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погоду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hope it snows tomorrow — практическое упражнение, отражающее ожидания и надежду на будущее событие, важное для развития понимания времени и модальности.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Советы: как стать увереннее в выражении желаний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литературы на английском помогает познакомиться с естественными фразами wish, hope и would like в различных контекстах.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фильмов в оригинале создает живой язык и учит воспринимать эмоциональные оттенки выражений желаний.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устойчивых выражений и активное общение на английском языке развивают уверенность и уменьшают страх ошибок при выражении желаний.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на английском способствует практике и закреплению знаний, помогая формировать правильные грамматические конструкции и словосочетания.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различения wish, would like и hope формируют грамотное и осознанное общение, развивают критическое мышление и способствуют успешной интеграции подростков в англоязычную среду.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выражения желаний в английском языке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2026-05-07T03:46:32Z</dcterms:created>
  <dcterms:modified xsi:type="dcterms:W3CDTF">2026-05-07T03:46:32Z</dcterms:modified>
</cp:coreProperties>
</file>