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«Войны и мира»: как устроен великий роман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Роман-эпопея о человеке, истории и смысле жизни.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создавал «Войну и мир» в 1863–1869 годах, опираясь на память о 1805 и 1812 годах. Из первоначального замысла о декабристах выросло произведение о судьбе России, где жанр романа соединён с эпопеей и философским взглядом на историю.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Толстого: от истории к эпопее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46515"/>
            <a:ext cx="4328400" cy="20687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 за томом роман переводит внимание от светской жизни к историческому итогу.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композиция показывает движение от частной жизни к общенациональной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Л. Н. Толстого «Война и мир».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романа по томам и временным пластам
</a:t>
            </a:r>
            <a:endParaRPr lang="en-US" sz="2982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нескольких семейных центров — Болконских, Ростовых, Безуховых и Курагиных, — поэтому роман воспринимается как широкий и живой исторический поток.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Многолинейность как основа композиции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героев развиваются одновременно, пересекаются на балах, в салонах, на войне и в семейных конфликтах, создавая ощущение большого общества, а не замкнутого круга персонажей.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постоянно сопоставляет личные решения с движением эпохи: брак, наследство, служба и дружба становятся не только бытовыми, но и нравственными событиями.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показывает, что частная судьба в романе неотделима от судьбы страны и всегда проверяется историей.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движение сюжета в романе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схема связывает бытовые, психологические и исторические эпизоды.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 как пространство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салонах Петербурга и Москвы всё подчинено разговору, этикету и внешней вежливости. Здесь важны жест, тон и ритуал, а не подлинное чувство.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мира салонов и мира войны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пространство предела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сцены строятся иначе: в них слышны шум, страх и резкие перемены. Аустерлиц, Шенграбен, Бородино и пожар Москвы показывают, как рушится привычный порядок.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акцентов делает роман неравномерным внешне, но очень точно организованным внутри.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Композиционный центр смещается вместе с историческим масштабом: от салона и семьи — к войне и нравственному итогу.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Л. Н. Толстого «Война и мир».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разных линий по томам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183" y="1702770"/>
            <a:ext cx="198675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713353"/>
            <a:ext cx="274200" cy="24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3533" y="1725540"/>
            <a:ext cx="274200" cy="219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59915" y="3226770"/>
            <a:ext cx="231787" cy="26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32477" y="3226770"/>
            <a:ext cx="231787" cy="2649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и их роль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 отмечают пограничные состояния героев: сомнение, страх, надежду и предчувствие перемены. Через них Толстой показывает, что внутренняя жизнь не менее значима, чем внешние события.
</a:t>
            </a:r>
            <a:endParaRPr lang="en-US" sz="1148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дороги соединяет разрозненные эпизоды и напоминает о постоянном движении жизни. Путь героя часто становится знаком выбора, испытания и изменения его взглядов.
</a:t>
            </a:r>
            <a:endParaRPr lang="en-US" sz="1200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в романе помогает увидеть масштаб переживаний и выйти за пределы личного. Особенно значимо оно в моментах, когда герой впервые иначе смотрит на себя и на мир.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дуба связан с пробуждением, стойкостью и обновлением. Он становится заметным знаком того, что человек способен пережить внутренний кризис и вернуться к жизни.
</a:t>
            </a:r>
            <a:endParaRPr lang="en-US" sz="1200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Пожар, свеча, пламя и танец огня объединяют мотив разрушения и очищения. Этот повтор помогает связать частные переживания героев с судьбой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бал и светский блеск
</a:t>
            </a:r>
            <a:pPr algn="ctr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бал Наташи и мир Элен раскрывают два разных типа поведения в обществе. В одном случае заметны естественность, волнение и живое участие, в другом — холодная безупречность и внешняя эффектность. Сходная ситуация делает различие характеров особенно отчётливым.
</a:t>
            </a:r>
            <a:endParaRPr lang="en-US" sz="93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и Наполеон: два взгляда на историю
</a:t>
            </a:r>
            <a:pPr algn="ctr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советы Кутузова и Наполеона построены как зеркальные сцены, где важно не только то, что говорят полководцы, но и как они относятся к людям и войне. Толстой показывает противоположность смирения перед историей и уверенности в собственной силе.
</a:t>
            </a:r>
            <a:endParaRPr lang="en-US" sz="868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Ростовы и Болконские: два семейных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разговоры у Ростовых и Болконских позволяют сравнить не только уклад, но и нравственную атмосферу дома. В одном доме больше тепла, открытости и эмоциональности, в другом — строгости, дисциплины и внутренней сдержанности.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сцены как способ сравнения героев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969" y="2228750"/>
            <a:ext cx="4141361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важный эпизод в романе меняет не только сюжет, но и взгляд на героев и историю.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каждого эпизода выходит за рамки сюжета и раскрывает главный замысел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Л. Н. Толстого «Война и мир».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композиционная функция
</a:t>
            </a:r>
            <a:endParaRPr lang="en-US" sz="2851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соединению бытового и исторического роман показывает, что судьба человека зависит не только от характера, но и от движения эпохи и общего состояния страны.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события у Толстого никогда не существуют отдельно: браки, наследства, ссоры и примирения разворачиваются на фоне войны, поэтому личная судьба сразу приобретает исторический масштаб.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принимают решения не в пустоте, а под давлением времени: известия о сражениях, перемены в столице и общественные ожидания меняют их поведение, тон общения и жизненные планы.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жизнь и история в одном повествовании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статичную иерархию, а смещение внимания от внешнего блеска к нравственной глубине и внутреннему росту.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герой связан с поиском смысла, тем заметнее его роль в композиции; светская эффектность сама по себе быстро теряет вес.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Л. Н. Толстого «Война и мир»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значимость героев в композиции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главы замедляют действие, но именно они задают читателю ключ к пониманию событий: Толстой объясняет, как он видит историю, свободу воли и роль народа.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отступления как смысловой каркас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отступления соединяют разные сюжетные линии в единую систему взглядов, поэтому роман воспринимается не как набор эпизодов, а как целостное размышление о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комментарий помогает увидеть за частной судьбой общий закон: внешне случайные события приобретают смысл, когда соотносятся с историческим движением и нравственным выбором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духовного развития Пьера и князя Андрея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показано общее движение героев от разочарования к внутреннему обновлению через кризис и встречу с народной правдой.
</a:t>
            </a:r>
            <a:endParaRPr lang="en-US" sz="2997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эпизоды строятся как фрагменты живого восприятия: читатель видит не стройную схему боя, а разрозненные впечатления, мгновенные решения, ошибки и растерянность участников.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батальных сцен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изображения разрушает привычный героический пафос. В центре оказываются дым, шум, страх и случайность, поэтому сражение воспринимается как тяжёлое историческое испытание, а не как парад победы.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темпа помогает Толстому чередовать напряжение, эмоциональную близость и размышление, не давая повествованию стать однообразным.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темп у войны, средний — у семейных линий, а замедление в философских главах делает смысл событий более отчётливым.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Л. Н. Толстого «Война и мир»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темпа в разных частях романа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как итог всей композиции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испытания становятся проверкой для героев и подводят их к переменам, без которых невозможен финал романа.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Пьер, Наташа, Николай и Марья входят в новую жизнь: личное счастье здесь показано как результат нравственного опыта, а не случайной удачи.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завершает основные линии и оставляет ощущение продолжающейся жизни, где семейная устойчивость и память о прошлом соединяются в единый итог.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46515"/>
            <a:ext cx="4328400" cy="20687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в романе несут не только географическое, но и нравственное значение: каждое пространство связано с особым образом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у Толстого всегда характеризует ценности героев: одни места подчёркивают условность света, другие — близость к жизни, памяти и правде.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Л. Н. Толстого «Война и мир»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романа и его смысловые центры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у Толстого часто заменяет прямое объяснение: по жесту, взгляду или предмету читатель понимает, как меняется внутреннее состояние героя в конкретный момент.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и символы как композиционные опоры
</a:t>
            </a:r>
            <a:endParaRPr lang="en-US" sz="2713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Символическая деталь помогает сопоставлять жизнь героев с их нравственным состоянием: внешнее движение становится знаком духовного роста, сомнения или перелома.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— дуб, небо, комета, свечи, дорога — связывают удалённые эпизоды и создают ощущение внутренней памяти романа, а не просто цепочки событий.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композиция держится не только на сюжете, но и на системе перекликающихся образов, которые делают роман цельным и легко запоминающимся.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Композиция, в которой история становится судьбой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«Войны и мира» показывает жизнь как единство частного и общего: через контрасты, повторы и параллели Толстой убеждает, что подлинная ценность человека раскрывается в нравственном выборе.
</a:t>
            </a:r>
            <a:endParaRPr lang="en-US" sz="378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2026-05-23T10:16:24Z</dcterms:created>
  <dcterms:modified xsi:type="dcterms:W3CDTF">2026-05-23T10:16:24Z</dcterms:modified>
</cp:coreProperties>
</file>