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районирование: как делят территорию на части
</a:t>
            </a:r>
            <a:pPr algn="l" indent="0" marL="0">
              <a:lnSpc>
                <a:spcPct val="90000"/>
              </a:lnSpc>
              <a:buNone/>
            </a:pPr>
            <a:r>
              <a:rPr lang="en-US" sz="20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упорядочивает пространство по районам.
</a:t>
            </a:r>
            <a:endParaRPr lang="en-US" sz="200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может сильно различаться по природе, населению и хозяйству. Районирование помогает увидеть эти различия, сравнить части страны и понять, почему у каждой территории свои возможности и ограничения.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территорию делят на районы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к районированию выделяют в школьной географии.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может изучаться сразу с нескольких сторон, поэтому её относят к разным районам.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район можно описывать по-разному, если меняется цель изучения.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районирования выделяют территорию по разным признакам. Это помогает рассматривать природу, хозяйство и население отдельно и вместе.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географического районирования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признаки района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количество осадков задают общий облик территории. Они влияют на длину зимы, влажность воздуха, состав природных зон и возможности жизни людей.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почв и растительного покрова хорошо показывают смену природных условий. По ним легко узнать тундру, тайгу, степь или пустыню.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возвышенности и горы по-разному влияют на передвижение, строительство и землепользование. Из-за рельефа меняются условия для дорог, городов и сельского хозяйства.
</a:t>
            </a:r>
            <a:endParaRPr lang="en-US" sz="911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болота помогают выделять природные районы, потому что они связаны с питанием почв, растительностью и размещением поселений.
</a:t>
            </a:r>
            <a:endParaRPr lang="en-US" sz="1023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облик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всех природных признаков позволяет выделить район. Отдельный признак важен, но только вместе они дают полную картину территории.
</a:t>
            </a:r>
            <a:endParaRPr lang="en-US" sz="9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России зоны сменяются постепенно, поэтому соседние территории могут быть похожи лишь частично.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обычно больше тепла; при нехватке влаги меняются почвы, растения и животные.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с севера на юг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районирование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район часто объединяет территории, где предприятия связаны между собой поставками сырья, деталей и готовой продукции, а также общими рынками сбыта.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дороги, порты и узлы перевозок связывают части района в единую систему. Без удобного транспорта хозяйственные связи становятся слабее.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служат центрами управления, торговли, образования и услуг. В них сосредоточены рабочие места, а вокруг них формируется зона ежедневных поездок.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полезных ископаемых, леса, воды и плодородные земли влияют на специализацию района. Они определяют, какие отрасли здесь развиваются сильнее.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складывается там, где территории постоянно обмениваются сырьём, товарами, рабочей силой и услугами. Именно связи делают район целостным.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данным о территории выделяют устойчивый хозяйственный район.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выделения экономического района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района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72751" y="408360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округу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сильнее он влияет на соседние территории. Вокруг него быстрее растут посёлки, сервисы и новые рабочие места.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72751" y="34006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обычно проходят важные дороги, железные линии или автобусные маршруты. Это облегчает движение людей, грузов и усиливает роль центра.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2751" y="2717699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получает сырьё из окрестностей и отправляет туда готовую продукцию, услуги и информацию. Обмен идёт постоянно и делает связи очень устойчивыми.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2751" y="20347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пригородов и соседних посёлков ездят в город на работу, учёбу или в больницы. Такие поездки связывают район в единое пространство.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72751" y="1369450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района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становится местом, где сосредоточены управление, работа, обучение и медицинская помощь. Поэтому именно он чаще всего задаёт направление развития окружающей территории.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чаще концентрируется там, где легче жить, работать и быстро добираться до нужных мест.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и расселение сильнее всего влияют удобство жизни, транспорт и наличие работы; в суровых районах людей меньше.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отличаются по населению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географии: виды районирования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районирования опираются на разные признаки и нужны для разных задач: одно описывает природу территории, другое — её хозяйственную жизнь.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устойчивее, а экономические меняются быстрее вместе с дорогами, предприятиями и городами.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и экономическое районирование: сравнение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или большую территорию делят на крупные районы, чтобы увидеть общие природные и хозяйственные различия и сравнить большие части территории.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крупного района выделяют более мелкие части: области, округа или зоны. Они помогают рассматривать территорию точнее и заметить местные особенности.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дальше деление продолжается до городских районов и микрорайонов. Такой подход показывает, как крупные закономерности проявляются на близком, повседневном уровне.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районов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районов выделяются не по одному признаку, а по сочетанию условий. Поэтому один и тот же фактор может быть важным в одном случае и второстепенным в другом.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районирование влияют природные условия и транспорт, но для отдельных районов решающими могут стать ресурсы, население или историческое развитие.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районов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районирование в школьном курсе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помогает не теряться в большом объёме материала: материки, страны и регионы рассматриваются по отдельным частям, а затем складываются в общую картину.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соединяет темы о природе, населении и хозяйстве. Ученик видит не отдельные факты, а взаимосвязи между климатом, жизнью людей и развитием экономики.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делает карты и схемы более понятными. По ним легче находить границы, центры и особенности территорий, а значит — лучше запоминать материал.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удобно сопоставлять территории между собой и объяснять, почему одни районы заселены плотнее, другие богаче ресурсами, а третьи имеют выгодное положение.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показывает районы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которые помогают увидеть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районы выделяются цветом, линиями и подписями, чтобы сразу было заметно, где одна территория сменяется другой. Это делает сравнение природных и хозяйственных районов наглядным и удобным для изучения.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сам район, но и его главный центр, а также связанные с ним территории вокруг. По расположению дорог, городов и подписей можно понять, как район организован в пространстве.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 — несколько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город, река или промышленный узел может быть важен сразу для разных видов районирования. На карте это видно особенно хорошо: один объект связывает природу, хозяйство и население.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карты: от условных обозначений к сопоставлению с реальными объектами местности.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районов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4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6787" y="1471725"/>
            <a:ext cx="147525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100" y="3212175"/>
            <a:ext cx="147525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437" y="3212175"/>
            <a:ext cx="147525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районирования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помогает выбирать направления дорог и транспортных узлов, чтобы связать между собой населённые пункты, предприятия и центры обслуживания.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развитии городов учитывают районные особенности: где удобнее строить жильё, школы, больницы и зоны отдыха, а где важнее разместить производство.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районирование подсказывает, какие культуры лучше подходят для местного климата, почв и водных условий, а значит, дают более высокий результат.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экологии оно помогает выделять территории, особенно чувствительные к загрязнению, засухам, наводнениям или другим природным угрозам, чтобы охранять их точнее.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позволяет учитывать сырьё, рабочую силу и транспорт, когда выбирают место для заводов, складов и других важных объектов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географического районирования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районов не остаются неизменными: они зависят от того, как люди живут, работают и перемещаются по территории.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меняются транспорт, расселение и хозяйство, тем заметнее перестраиваются районные связи и их границы.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 границы районов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выделенный район объединён одним или несколькими понятными признаками: природными, хозяйственными или культурными. Без такой основы деление теряет смысл и становится случайным.
</a:t>
            </a:r>
            <a:endParaRPr lang="en-US" sz="105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района должны быть прочные связи между его частями: обмен товарами, поездки людей, общие природные условия или похожий образ жизни. Это делает его целостным.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района должны быть понятными и объяснимыми. Важно, чтобы район отличался от соседних территорий и не смешивался с ними без причины.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районирование удобно для изучения, сравнения и планирования. Оно помогает науке описывать территорию точно, а людям — принимать разумные решения.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удачного районирования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делает географию понятной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районирование помогает увидеть порядок в огромном пространстве Земли: оно выделяет части территории, показывает их особенности и связи. Без этого трудно понять, как устроен мир вокруг нас.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2026-06-02T16:51:19Z</dcterms:created>
  <dcterms:modified xsi:type="dcterms:W3CDTF">2026-06-02T16:51:19Z</dcterms:modified>
</cp:coreProperties>
</file>