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степенной функции: правило, смысл и применение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функция, её производная и практический смысл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производная степенной функции в 10 классе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мгновенную скорость изменения и помогает понять, как ведут себя привычные функции: x, x², x³, 1/x и √x. Это основа для касательной, экстремумов и прикладных задач.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и её основные виды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записывается как y = x^n, где n задаёт характер графика и влияет на область определения, форму кривой и поведение функции около нуля.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положительные показатели
</a:t>
            </a:r>
            <a:endParaRPr lang="en-US" sz="906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 = 1, 2, 3 получаются знакомые графики: прямая y = x, парабола y = x² и кубическая функция y = x³, проходящие через начало координат.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показатели
</a:t>
            </a:r>
            <a:endParaRPr lang="en-US" sz="1065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отрицательный, функция принимает вид дроби, не определена при x = 0 и имеет вертикальную асимптоту, поэтому график распадается на две ветви.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показатели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дробных степенях связь с корнями делает область определения зависимой от конкретной записи: часто допустимы только неотрицательные x, а иногда требуется строгая положительность.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как предел отношения приращений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рассматривают, как изменяется значение функции при малом изменении аргумента: f(x+Δx)−f(x). Именно эта разность показывает реакцию функции на сдвиг точки.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Приращение функции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разность делят на Δx, получая отношение приращений. Оно описывает среднюю скорость изменения на очень малом промежутке и подводит к понятию мгновенной скорости.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отношению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Δx стремится к нулю, отношение приращений превращается в производную. Для степенной функции после раскрытия скобок возникает правило n·x^(n−1), удобное для вычислений.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и формула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формулу производной степени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Альгебраический вывод для натурального показателя через приращение и предел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дифференцирования: (x^n)′ = n·x^(n−1)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универсальная запись позволяет быстро находить производные десятков типовых функций и сразу видеть, как меняются коэффициент и показатель степени.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объединяет все стандартные случаи дифференцирования степеней в школьном курсе.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степенной функции и их производные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нескольких распространённых степеней удобно сравнить саму функцию, её производную и особенности области определения.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правила остаётся одной и той же, но допустимые значения x зависят от того, как задана степень.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(x^n)′ = n·x^(n−1), применённая к частным случаям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производной степенной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 точке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равна угловому коэффициенту касательной: она показывает наклон графика в конкретной точке, а не поведение функции в целом на всём промежутке.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графика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касательной помогает увидеть связь между алгебраической формулой и геометрией: производная описывает именно локальный наклон, а не просто высоту точки.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наклона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функций x^n при n &gt; 1 наклон касательной быстро меняется по мере удаления от нуля, и модуль производной возрастает, отражая более резкий подъём графика.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у вершины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x² в точке x = 0 касательная горизонтальна, поэтому производная равна нулю. Это означает, что график временно перестаёт расти.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значение производной при увеличении показателя степени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x = 2 рост показателя делает функцию заметно чувствительнее к изменению аргумента, поэтому значения производной увеличиваются очень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 степени, тем сильнее отклик функции на малое изменение x в одной и той же точке.
</a:t>
            </a:r>
            <a:endParaRPr lang="en-US" sz="13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(x^n)′ = n·x^(n−1) при x = 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показатели степени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дифференцирования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определена, применяется та же схема: y′ = (m/n)·x^(m/n−1). Для √x это даёт 1/(2√x), что удобно проверять по формуле.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x^(m/n) связывает степень с корнем и обычно рассматривается при x &gt; 0 или при неотрицательных x, если корень определён в школьном курсе.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области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производной важно убедиться, что исходная функция и её производная имеют смысл на рассматриваемом множестве значений x.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показатели степени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отрицательным показателем удобно переписать как дробь: x^{-n}=1/x^n. Так сразу видно, что функция не определена при x=0 и требует аккуратного обращения с областью определения.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дробь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отрицательной степени обычно состоит из двух ветвей и имеет вертикальную асимптоту x=0. При приближении к нулю значение производной быстро по модулю растёт, что отражает резкое изменение функции.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графика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функций действует та же схема: производная равна -n·x^{-n-1}. Например, (1/x)'=-1/x^2, а знак минус появляется потому, что показатель степени изначально отрицательный.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дифференцирования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считается универсальной в школьной практике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запись степени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Натуральные, дробные и отрицательные показатели можно привести к одной форме записи x^n. Это позволяет применять одно и то же правило без изменения общей логики вычисления.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дроби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вида x^{m/n} связаны с корнями, а отрицательные показатели — с дробями. Поэтому формула производной работает для многих выражений, если сама функция определена в нужной области.
</a:t>
            </a:r>
            <a:endParaRPr lang="en-US" sz="1395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 вывода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целых показателей правило получают через раскрытие скобок, а для других случаев используют свойства степеней. В школьной практике это даёт один удобный алгоритм решения.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формулы не отменяет проверки области определения. Если исходное выражение не существует при некоторых значениях x, то производная там тоже не рассматривается.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производной степенной функции
</a:t>
            </a:r>
            <a:endParaRPr lang="en-US" sz="234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стандартных школьных примеров и выражений со степенью.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дифференцировании степени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с потерей коэффициента, неверным знаком и игнорированием области определения.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важно не только изменить показатель, но и сохранить коэффициент, знак и смысл нулевой степени.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производной степени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производной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(x^4)' сначала распознаём показатель степени, а затем применяем правило: 4x^3. Это самый простой случай, когда коэффициент перед x отсутствует.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степень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(3x^5)' коэффициент 3 остаётся множителем, а производная степени даёт 5x^4. После умножения получаем 15x^4 без дополнительных преобразований.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 коэффициентом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7/x^2 удобно рассматривать как 7x^{-2}. Тогда производная равна 7·(-2)x^{-3}, то есть -14/x^3. Такой переход помогает избежать ошибок со знаком.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запись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2√x переписывается как 2x^{½}. После дифференцирования получаем 2·(½)x^{-½}, что упрощается до 1/√x.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степень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функции y=x^2 и её производной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значениях аргумента производная растёт иначе, чем сама функция: она показывает не высоту графика, а интенсивность изменения в точке.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квадратичной функции скорость роста возрастает линейно, поэтому в точке x=2 значения функции и производной совпадают, но далее расходятся.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расчёт для x=1,2,3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производная степенной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 и мгновенная скорость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координата тела зависит от времени по степенному закону, производная позволяет найти скорость, а следующая производная — ускорение. Так абстрактная формула превращается в инструмент описания движения на прямой или по заданной траектории.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графику и экономический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производная задаёт наклон касательной в выбранной точке, поэтому помогает точно описывать форму графика. В экономике тот же принцип применяют для анализа предельных затрат, прибыли и выручки, когда важно видеть малое изменение величины.
</a:t>
            </a:r>
            <a:endParaRPr lang="en-US" sz="11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и исследование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производной показывает, где функция возрастает, а где убывает. Если y' положительна, график поднимается; если отрицательна, он идёт вниз, что особенно удобно при анализе степенных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изменения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y=x^3 производная 3x^2 неотрицательна при всех x, поэтому функция возрастает на всей числовой оси. В точке x=0 меняется не направление, а характер изгиба графика.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в которых производная равна нулю или не существует, помогают находить особые места графика. Для y=x^2 это x=0, и именно там расположен минимум параболы.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быстро находить производную, сохраняя смысл показателя степени и упрощая исследование функций в школьных задачах.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формула объединяет все основные случаи степенной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степенной функции: формула, смысл, применение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степенной функции соединяет алгебру, геометрию и прикладные задачи. Освоив правило (x^n)'=n·x^(n−1), можно увереннее читать графики, исследовать функции и решать более сложные задачи.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2026-05-30T02:55:02Z</dcterms:created>
  <dcterms:modified xsi:type="dcterms:W3CDTF">2026-05-30T02:55:02Z</dcterms:modified>
</cp:coreProperties>
</file>