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растений: зелёная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 повсюду и делают мир живым.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пищу из воды, света и углекислого газа. Они помогают наполнять воздух кислородом, кормят животных и дарят людям фрукты, овощи, хлеб, бумагу и древесину.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нужны растения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растение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прячет свою работу под землёй: удерживает растение в почве и всасывает воду с минеральными веществами. Без него зелёному организму было бы трудно жить и расти.
</a:t>
            </a:r>
            <a:endParaRPr lang="en-US" sz="1134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растение, словно прочная опора. По нему вода поднимается от корня к листьям, а полезные вещества расходятся по всему растению, помогая ему расти крепким.
</a:t>
            </a:r>
            <a:endParaRPr lang="en-US" sz="1124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готовить пищу. Их часто называют зелёной фабрикой. Чем здоровее листья, тем лучше растение справляется со своей работой.
</a:t>
            </a:r>
            <a:endParaRPr lang="en-US" sz="1146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не только для красоты. Он помогает растению появить семена и плоды. Яркие лепестки и запах часто привлекают насекомых, которые участвуют в опылении.
</a:t>
            </a:r>
            <a:endParaRPr lang="en-US" sz="118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цветка появляются плод и семена. В них спрятано будущее нового растения. Семена могут долго ждать подходящего времени, чтобы начать свой путь.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подземный помощник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крепко держит растение в почве, чтобы его не выдул ветер и не смыла вода. Он как якорь, только зелёный и очень трудолюбивый.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Добытчик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растение получает воду и минеральные вещества. Эти вещества нужны ему для роста, поэтому корни постоянно работают, даже когда мы их не видим.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моркови и свёклы корень служит ещё и кладовой. В нём накапливаются питательные вещества, которые помогают растению переживать неблагоприятное время.
</a:t>
            </a:r>
            <a:endParaRPr lang="en-US" sz="121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пускают корни очень глубоко. Так они находят воду даже в сухую погоду и не сдаются, когда земля сверху кажется совсем сухой.
</a:t>
            </a:r>
            <a:endParaRPr lang="en-US" sz="13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листья работают вместе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проводит воду от корня к листьям, а полезные вещества — по всему растению. Он как надёжная дорога, по которой всё нужное приходит вовремя.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фабрика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делают для растения пищу на свету. Именно поэтому их называют зелёной фабрикой. Без листьев растению было бы трудно набирать силу и расти.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жары
</a:t>
            </a:r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листья превратились в колючки. Это помогает ему меньше терять воду в жарком и сухом месте, где каждая капля очень ценна.
</a:t>
            </a:r>
            <a:endParaRPr lang="en-US" sz="1498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у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деревьев стебель называется стволом. Он крепкий и высокий, удерживает ветви, листья и плоды, а ещё помогает дереву тянуться к свету.
</a:t>
            </a:r>
            <a:endParaRPr lang="en-US" sz="14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Цветы: яркая часть растения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бывают белыми, жёлтыми, красными, розовыми и синими. Их заметный вид словно говорит насекомым: «Сюда!» — и помогает растению начать важную работу.
</a:t>
            </a:r>
            <a:endParaRPr lang="en-US" sz="1276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лепестки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лепестки привлекают пчёл, бабочек и других насекомых. Цветок делает это не случайно: ему нужно, чтобы пыльца попала туда, куда следует.
</a:t>
            </a:r>
            <a:endParaRPr lang="en-US" sz="133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и пестик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цветка есть пыльца и пестик. Эти части участвуют в опылении, после которого растение может образовать семена. У каждого цветка своя важная роль.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опыление уже произошло, на месте цветка часто появляется плод. Он защищает семена и помогает им созреть, чтобы потом началась новая жизнь растения.
</a:t>
            </a:r>
            <a:endParaRPr lang="en-US" sz="13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плоды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хранит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похоже на маленький сундучок с будущим растением внутри. Оно может долго ждать подходящих условий, не торопясь начинать рост, пока не придёт нужное время.
</a:t>
            </a:r>
            <a:endParaRPr lang="en-US" sz="125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закрывают семена от повреждений и помогают им созреть. У некоторых растений плод ещё и угощение для животных, которые потом разносят семена дальше.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путешествии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разносят ветер, вода, птицы, звери и даже люди. Так растения переселяются на новые места и находят территории, где им удобно жить и расти.
</a:t>
            </a:r>
            <a:endParaRPr lang="en-US" sz="1278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и крылатые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одуванчика есть лёгкие парашютики, а у клёна — крылышки. Такие приспособления помогают семенам улетать далеко-далеко, будто они отправились в воздушное путешествие.
</a:t>
            </a:r>
            <a:endParaRPr lang="en-US" sz="12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растёт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Семя просыпается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семя набухает, потому что впитывает воду. Оно словно просыпается после долгого сна и готовится к началу новой жизни, если вокруг есть подходящие условия.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корешок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 семени выходит корешок. Он первым ищет воду и закрепляет будущий росток в почве, чтобы маленькое растение держалось уверенно и не падало.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Растёт побег
</a:t>
            </a:r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корешка появляется побег. Из него развиваются стебель и листья, и молодое растение начинает тянуться к свету, становясь всё крепче и выше.
</a:t>
            </a:r>
            <a:endParaRPr lang="en-US" sz="1554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Нужны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нужны свет, вода, тепло, воздух и почва. Если чего-то не хватает, растение растёт медленнее, а листья могут стать вялыми и грустными.
</a:t>
            </a:r>
            <a:endParaRPr lang="en-US" sz="16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деревья, кустарники, травы и мхи. У каждого слоя свои условия, поэтому растения располагаются по-разному и стараются не мешать друг другу.
</a:t>
            </a:r>
            <a:endParaRPr lang="en-US" sz="1408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Ель, сосна, берёза и дуб образуют разные леса. У каждого дерева свои листья или иголки, а значит, и свой характер, почти как у ребят в классе.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под пологом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пологом леса света меньше, чем на опушке. Поэтому нижние растения часто любят тень и умеют расти в более прохладных и спокойных местах.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приют птицам, белкам, насекомым и множеству других животных. Здесь они находят пищу, укрытие и место, где можно спокойно жить.
</a:t>
            </a:r>
            <a:endParaRPr lang="en-US" sz="14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поле: зелёные просторы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где всё цветёт
</a:t>
            </a:r>
            <a:pPr algn="ctr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каждое лето будто расписывают зелёный ковёр яркими красками. Среди трав заметны ромашки, клевер, колокольчики и одуванчики, а над ними гудят насекомые. Луг кажется живым, шумным и очень солнечным.
</a:t>
            </a:r>
            <a:endParaRPr lang="en-US" sz="1457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растут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выглядит ровным и аккуратным, потому что человек специально выращивает там нужные растения. Золотая пшеница, рожь, овёс и картофель помогают людям получать хлеб и еду. На таком просторе всё растёт дружно и по порядку.
</a:t>
            </a:r>
            <a:endParaRPr lang="en-US" sz="13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человеком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подоконнике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делают жильё живее и уютнее. Они украшают комнаты, радуют глаз и напоминают о природе даже зимой, когда за окном всё спит под снегом.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Фикус, хлорофитум, фиалка и кактус часто стоят на подоконниках не случайно: они хорошо подходят для дома и помогают создать спокойную, приятную обстановку.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сада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Садовые растения дарят людям яблоки, смородину, ягоды и ароматные травы. Из них получают вкусную и полезную пищу, которую можно вырастить своими руками.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огорода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даёт овощи и зелень: огурцы, морковь, укроп и многое другое. Благодаря растениям на нашем столе появляются свежие продукты, полезные для здоровья.
</a:t>
            </a:r>
            <a:endParaRPr lang="en-US" sz="13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животные: дружба в природе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для зверей, птиц и насекомых. Одни едят траву и листья, другие — семена, ягоды или нежные побеги, получая силу и энергию.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пчёл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переносят пыльцу с цветка на цветок. Так они помогают растениям размножаться, а сами получают сладкую пищу для своего улья.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деревья и высокая трава становятся для животных настоящим убежищем. Там можно спрятаться от врагов, отдохнуть и даже устроить гнездо для птенцов.
</a:t>
            </a:r>
            <a:endParaRPr lang="en-US" sz="1447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взаимопомощь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часто живут как хорошие соседи: одни дают пищу и укрытие, другие помогают распространять семена и опылять цветы. Всем от этого лучше.
</a:t>
            </a:r>
            <a:endParaRPr lang="en-US" sz="14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растения живут особенно необычно
</a:t>
            </a:r>
            <a:endParaRPr lang="en-US" sz="3138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растениям приходится особенно экономно расходовать воду. Поэтому у них бывают колючки, маленькие листья и толстые стебли, в которых можно запасать влагу.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живут кувшинки, ряска и водоросли. Им не нужно искать влагу, зато важно держаться на поверхности или крепко закрепляться в водоёме.
</a:t>
            </a:r>
            <a:endParaRPr lang="en-US" sz="1356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холодно и ветрено, поэтому растения там низкие и прижимаются к земле. Так им легче пережить морозы и не сломаться от сильного ветра.
</a:t>
            </a:r>
            <a:endParaRPr lang="en-US" sz="1356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растение подстраивается под своё место жизни. Где жарко, оно бережёт воду; где холодно, остаётся низким; где сыро, умеет расти в воде.
</a:t>
            </a:r>
            <a:endParaRPr lang="en-US" sz="13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полезных даров растений легко назвать сразу: еда, лекарства, одежда, бумага и древесина.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людям в повседневной жизни: дают пищу, материалы и даже лекарства. Это пять самых заметных даров зелёного мира.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«Мир растений»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растениям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и уход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растения росли крепкими, их нужно вовремя поливать, рыхлить почву и следить за состоянием листьев. Без заботы даже самое сильное растение может ослабнуть.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сорняков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отнимают у культурных растений свет, воду и питание. Поэтому люди удаляют их аккуратно, чтобы полезным растениям хватало места и сил для роста.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вредителями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болезни могут повредить посадкам. Люди защищают растения безопасными способами, чтобы не нанести лишнего вреда ни растениям, ни природе вокруг.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 сбор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парках высаживают деревья, кусты и цветы, а урожай собирают бережно. Так растения продолжают жить, а люди получают радость и пользу.
</a:t>
            </a:r>
            <a:endParaRPr lang="en-US" sz="15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 охрана природы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редки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исчезают из-за вырубки лесов, пожаров, загрязнения и неосторожного сбора. Если им не помочь, некоторые виды могут совсем пропасть.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растения, которым нужна особая защита. Это помогает людям узнать, какие виды важно беречь особенно внимательно и осторожно.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Кувшинка, подснежник и венерин башмачок — известные редкие растения. Их нельзя рвать бездумно, ведь каждый такой цветок очень ценен для природы.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сохранять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растений помогает не исчезнуть целым видам. А когда исчезает один вид, меняется жизнь многих животных, насекомых и даже целых мест.
</a:t>
            </a:r>
            <a:endParaRPr lang="en-US" sz="13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растениях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деревья вырастают выше дома и выглядят как зелёные великаны. Рядом с ними человек кажется совсем маленьким, как в сказке про лесных исполинов.
</a:t>
            </a:r>
            <a:endParaRPr lang="en-US" sz="1478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Малыши-невидимки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очень маленькие растения, которые можно заметить только при внимательном рассматривании. Они тоже живые и выполняют свою важную работу в природе.
</a:t>
            </a:r>
            <a:endParaRPr lang="en-US" sz="1438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живут сотни и даже тысячи лет. Они словно хранители времени, которые видели много поколений людей, животных и изменений в природе.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поворачивается к солнцу в течение дня, а бамбук растёт очень быстро. У растений есть удивительные способы приспосабливаться и использовать свет.
</a:t>
            </a:r>
            <a:endParaRPr lang="en-US" sz="14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растениями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внешним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легко отличать по листьям, стеблям, цветкам и плодам. У каждого вида есть свои особенности, как будто у него свой природный наряд.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сосна, клён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белая кора, у сосны иголки, а у клёна резные листья. Эти признаки помогают узнавать растения даже издалека, словно по визитной карточке.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 сезонам
</a:t>
            </a:r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растения просыпаются и выпускают молодые листья. Летом активно растут, осенью меняют окраску, а у многих деревьев листья опадают.
</a:t>
            </a:r>
            <a:endParaRPr lang="en-US" sz="1366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природу, можно заметить много нового: где распускается первый цветок, как растёт побег и когда созревают плоды.
</a:t>
            </a:r>
            <a:endParaRPr lang="en-US" sz="13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растениях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живые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живые и чувствительные, поэтому им нужны свет, вода, воздух и забота. Если забыть о них, они могут заболеть или засохнуть.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зря
</a:t>
            </a:r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обламывать ветки и топтать молодые ростки. Даже маленькая неосторожность может повредить растение и помешать ему расти дальше.
</a:t>
            </a:r>
            <a:endParaRPr lang="en-US" sz="1498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 рвать редкие цветы и не уничтожать растения, которые встречаются редко. Их сохранение помогает природе оставаться разнообразной и красивой.
</a:t>
            </a:r>
            <a:endParaRPr lang="en-US" sz="1455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 лесу, парке или на лугу вредит растениям и животным. Чистая природа — это дом, в котором всем легче жить и расти.
</a:t>
            </a:r>
            <a:endParaRPr lang="en-US" sz="16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187" y="728625"/>
            <a:ext cx="3073977" cy="441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11718" y="100867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друзья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наш мир живым и красивым: кормят, защищают, украшают и очищают воздух. Беречь их — значит заботиться о будущем людей, животных и всей планеты.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2026-05-26T05:25:50Z</dcterms:created>
  <dcterms:modified xsi:type="dcterms:W3CDTF">2026-05-26T05:25:50Z</dcterms:modified>
</cp:coreProperties>
</file>