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религиозный опыт и традиция породили язык русской поэзии?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и поэтические истоки русской литературы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искать духовные истоки литературы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выросла из обряда, молитвы и песни, где слово было действием, а не только сообщением. Для русской словесности особенно важны православие, фольклор и древнерусская книжность, позднее усиленные европейской мыслью.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348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8051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Сакральное слово в древних культурах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шумерских гимнах, египетских текстах и библейских книгах слово передавало не только смысл, но и знание о мире, порядке и человеческом предназначении.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параллелизмы и ритмическая организация делали речь запоминающейся, торжественной и удобной для коллективного исполнения в ритуале или молитве.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текст закреплял представления о добре и зле, долге, запрете и ответственности, соединяя религиозный авторитет с нравственным правилом.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мира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формулы и образные повторы древняя речь объясняла устройство космоса, место человека в нём и связь земного с высшим началом.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 таких речевых форм позднее вырастает художественное слово, где смысл, звучание и образ неразделимы.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и народная песня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припевы и устойчивые формулы облегчали запоминание и совместное исполнение. Так устная традиция сохраняла опыт поколений и превращала его в поэтическую речь.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жизненном цикле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Обрядовая песня сопровождала земледелие, свадьбу, похороны и праздники. Она помогала соотнести частную жизнь человека с общим ритмом природы и сообщества.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поэтического языка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поэтического мышления всегда остаётся способность превращать опыт в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возникает на пересечении традиций: религиозной, народной, исторической и личной.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«Духовные и поэтические истоки»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традиция и поэтика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Псалмы, Песнь Песней и книга Иова сформировали образный язык метафоры, антитезы, символа и параллелизма, который стал основой высокой духовной выразительности.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библейские темы раскрываются через совесть, страдание, покаяние, надежду и выбор между добром и злом, делая текст нравственно напряжённым.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повторы и обращение к Богу усиливают эмоциональную глубину речи; библейская интонация помогает поэзии говорить не только о чувствах, но и о смысле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350" y="1695740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8850" y="1689200"/>
            <a:ext cx="32340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100" y="1689200"/>
            <a:ext cx="32340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7563" y="16892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2025" y="1689200"/>
            <a:ext cx="24255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 смысл художественного слова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истина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православной культуре слово понимается как путь к истине, молитве и исповеданию внутреннего выбора, а не как нейтральное высказывание.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как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учит видеть в земном знаки вечного. Это влияет на поэзию, где предмет может становиться символом духовного состояния.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Песнопение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пение развивает чувство торжественной интонации, повторов и звуковой согласованности, близких к поэтической организации текста.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и наставление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Житийная традиция соединяет рассказ о человеке с нравственным примером. Для литературы это важно как модель осмысленного жизненного пути.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духовного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преображение, жертва, смирение и восхождение становятся устойчивыми образами русской поэзии, выражая движение человека к внутренней высоте.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духовные мотивы в поэзии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духовные образы получают конкретный смысл и литературную функцию.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связывают личное переживание с универсальными нравственными смыслами и делают образный язык устойчивым.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былины и сказки дали литературе ритм, устойчивые эпитеты и формульные повторы, благодаря которым текст легче запоминается и звучит естественно.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поэтическая школа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заговоры и приговоры приучили словесность к точности, краткости и образной ёмкости, где одно выражение может нести целый жизненный опыт.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Архетипы дороги, богатыря, матери, родной земли и испытания стали основой национальной образности и помогли литературе говорить о судьбе человека узнаваемыми символами.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соединяет личное чувство с общим культурным опытом: через привычные образы авторская поэзия может передавать сложные переживания без утраты ясности.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обряда к авторской лирике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коллективная традиция становится индивидуальным художественным высказыванием.
</a:t>
            </a:r>
            <a:endParaRPr lang="en-US" sz="11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книжность и духовное письмо
</a:t>
            </a:r>
            <a:endParaRPr lang="en-US" sz="28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у свечи
</a:t>
            </a:r>
            <a:pPr algn="l" indent="0" marL="0">
              <a:lnSpc>
                <a:spcPct val="90000"/>
              </a:lnSpc>
              <a:buNone/>
            </a:pPr>
            <a:r>
              <a:rPr lang="en-US" sz="166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монастырской кельи переписчик заносит на пергамент не только события, но и представление о смысле истории. Торжественные формулы, ссылки на промысел и память о предках превращают запись в духовное свидетельство эпохи.
</a:t>
            </a:r>
            <a:endParaRPr lang="en-US" sz="166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как образец пути
</a:t>
            </a:r>
            <a:pPr algn="l" indent="0" marL="0">
              <a:lnSpc>
                <a:spcPct val="90000"/>
              </a:lnSpc>
              <a:buNone/>
            </a:pPr>
            <a:r>
              <a:rPr lang="en-US" sz="15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Житийный текст рассказывает о святом не ради занимательного сюжета, а ради нравственного примера. В нём земная биография подчинена идее спасения, а свет, смирение и испытание становятся главными знаками внутреннего подвига.
</a:t>
            </a:r>
            <a:endParaRPr lang="en-US" sz="1566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священный предмет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книга воспринималась как особая ценность: её украшали заставками, миниатюрами и тщательно выведенными буквами. Такой облик текста подчеркивал уважение к слову и создавал ощущение, что чтение приближает человека к вечному.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поэтического образа от мифа к авторской лирике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образ становится менее коллективным и более личным, но не теряет связи с традицией и духовной символикой.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постепенное усиление авторского голоса и психологической глубины при сохранении культурной памяти и сакральных мотивов.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историко-литературного развития русской поэзии от древности до Серебряного века, без единого количественного источника; шкала условная.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влияние и русский классицизм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словесность активно осваивает европейскую риторику, античные сюжеты и принципы стройной композиции. Поэзия стремится к ясности, порядку и высокой гражданской интонации.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укрепляет высокий стиль и торжественную оду, соединяя поэтику науки, государственное служение и представление о гармонии мироздания. Его язык задаёт образец для литературной нормы.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Сумароков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Сумароков развивает классицистическую систему жанров, где важны разум, мера и воспитательная задача текста. Литература становится средством нравственного и общественного наставления.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Державин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Державина высокий стиль соединяется с личной интонацией, размышлением о долге и быстротечности жизни. Классицизм получает более глубокое духовное и человеческое звучание.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личное чувство не отделено от нравственного выбора: даже любовная и дружеская лирика часто ведёт к размышлению о совести, ответственности и достоинстве человека.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философские темы раскрываются через ясный, точный язык, в котором простота не обедняет смысл, а делает его особенно убедительным и внутренне свободным.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поэзия соединяет гармонию формы с духовной напряжённостью: в ней слышны память, милосердие, судьба и творческое призвание как важнейшие ориентиры личности.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свобода, вера и гармония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трагическое сознание и поиск смысла
</a:t>
            </a:r>
            <a:endParaRPr lang="en-US" sz="2563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линия его лирики — одиночество человека, который чувствует разрыв между идеалом и реальностью. Отсюда образы пустыни, бури, изгнания и дороги, передающие внутреннее напряжение.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линия — стремление к высшему смыслу, которое проявляется в молитвенной интонации и тоске по целостности. Даже в бунте у Лермонтова слышен вопрос о душе, предназначении и цене свободы.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духовной лирики XIX 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века религиозные темы всё чаще соединяются с личным переживанием и историческим чувством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нравственный выбор и внутренний поиск; духовная тема становится индивидуально прожитым опытом, а не только общим мотивом.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по русской поэзии XIX века на основе школьного литературного канона.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понимали стихотворение как путь к скрытому смыслу мира: знак, музыка и многозначный образ становились важнее прямого сообщения.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Прекрасной Дамы, Софии и вечности помогали говорить о духовном поиске как о мистическом опыте, выходящем за пределы обыденной речи.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Акмеисты, напротив, возвращали слову предметность и ясность, считая точную вещь носителем культурной памяти и человеческой меры.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духовная тема в начале XX века стала не только содержанием, но и принципом построения текста, ритма и художественного мира.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символ, мистерия, откровение
</a:t>
            </a:r>
            <a:endParaRPr lang="en-US" sz="26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093" y="1733225"/>
            <a:ext cx="314131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источников и их роли в развитии русской поэзии.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складывается как встреча нескольких культурных языков, где каждый источник добавляет собственные мотивы, стиль и способ осмысления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устойчивых литературных традиций русской поэзии.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духовных и поэтических традиций
</a:t>
            </a:r>
            <a:endParaRPr lang="en-US" sz="28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духовный источник превращается в стихотворение
</a:t>
            </a:r>
            <a:endParaRPr lang="en-US" sz="2594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переживание, традиция и авторская работа соединяются в поэтическом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хранит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выросла из обряда, веры и народной традиции, но превратила их в живую художественную речь. Именно поэтому поэзия умеет соединять личный опыт, нравственный смысл и память целой культуры.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2026-05-23T19:42:36Z</dcterms:created>
  <dcterms:modified xsi:type="dcterms:W3CDTF">2026-05-23T19:42:36Z</dcterms:modified>
</cp:coreProperties>
</file>