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музыкальной стране: опера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— музыка, театр и сказка на одной сцене.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Опера: где история поют, а не говорят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родилась в Италии более 400 лет назад, а впервые её ставили во Флоренции. Это особый спектакль, где почти всё действие поётся, и музыка помогает рассказать историю так, как не умеет обычная речь.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родилась опера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 Флоренции появились первые оперы. Здесь композиторы искали новый способ рассказывать истории: не обычными словами, а пением. Так началось путешествие жанра, которое потом продолжилось по всей Европе.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— начало большого пути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первых композиторов оперы называют Якопо Пери и Клаудио Монтеверди. Они помогли жанру стать заметным и понятным для зрителей. Их музыка показала, что спектакль может звучать как живая история.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мастера музыкального театра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опера чаще всего звучала по-итальянски, потому что жанр вырос именно в Италии. Но со временем её полюбили и в других странах. Потом свои оперы стали писать во Франции, Германии, России и во многих других местах.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язык и новые страны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Увертюра звучит в самом начале и сразу настраивает на настроение спектакля. Ария помогает услышать чувства одного героя, будто он поёт свой дневник.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Дуэт и ансамбль звучат, когда поют два или несколько персонажей. Речитатив напоминает напевную речь, а хор добавляет сцене силу, широту и ощущение большого события.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опера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создаёт оперу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сочиняет музыку, а либреттист пишет текст, который потом поют. Вместе они создают основу спектакля, где каждое слово и каждая мелодия должны звучать точно и выразительно.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слова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ведёт оркестр, режиссёр соединяет игру, движение и музыку. Певцы, музыканты, художники, костюмеры и гримёры помогают сделать спектакль ярким. Опера получается только тогда, когда все работают как одна команда.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оживает вместе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голоса в опере — сопрано и меццо-сопрано. Они могут звучать светло, звонко и очень нежно, словно лучик солнца или маленький колокольчик.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голоса — тенор, баритон и бас. Высокие голоса чаще кажутся лёгкими и смелыми, а низкие — серьёзными и глубокими. По голосу можно угадать характер героя.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голоса в опере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помогает рассказывать историю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обычно сидит перед сценой, в оркестровой яме. Он не виден так хорошо, как певцы, но именно его музыка помогает всему спектаклю жить. Скрипки, духовые и ударные создают настроение каждой сцены.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в оркестровой яме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умеет передавать радость, тревогу, смех и даже шаги героя. Мягкие инструменты звучат тепло, медные — торжественно и громко, а ударные добавляют ритм. Иногда кажется, будто музыка сама умеет рассказывать сказку.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показывает чувства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81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68600" y="1629091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 многих операх действуют принцы, принцессы, волшебники и смелые герои. Сюжеты часто приходят из сказок, легенд, былин и книг, поэтому опера похожа на большую музыкальную сказку.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409125" y="360000"/>
            <a:ext cx="53769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сюжеты в операх
</a:t>
            </a:r>
            <a:endParaRPr lang="en-US" sz="3800" dirty="0"/>
          </a:p>
        </p:txBody>
      </p:sp>
      <p:sp>
        <p:nvSpPr>
          <p:cNvPr id="8" name="Text 3"/>
          <p:cNvSpPr txBox="1"/>
          <p:nvPr/>
        </p:nvSpPr>
        <p:spPr>
          <a:xfrm>
            <a:off x="4668600" y="3216300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Персонажи запоминаются не только костюмами и внешностью. У каждого может быть своя мелодия, и по ней зритель сразу узнаёт героя, даже если он появился на сцене совсем ненадолго.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для детей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оперы обычно короче и проще для восприятия. В них меньше длинных сцен, зато больше мелодий, за которыми легко следить и которые хочется напевать потом дома.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понятно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костюмы, декорации и весёлые или добрые герои. Повторяющиеся музыкальные темы делают сюжет узнаваемым, а счастливый финал оставляет ощущение, будто сказка закончилась дружным аплодисментом.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 и по-доброму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спектакля от замысла до премьеры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опера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Папагено из «Волшебной флейты» смешит, радует и сразу вызывает симпатию. В опере «Руслан и Людмила» герои проходят через волшебные испытания, поэтому их приключения звучат особенно ярко.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Кармен запоминается свободным характером и смелой музыкой. Оперные герои остаются в памяти не только из-за сюжета, но и благодаря особому голосу и мелодии.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оперные герои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опера в ярких образах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опере часто оживают леса, княжеские палаты и волшебные дворцы. Композиторы любили брать сюжеты из сказок и былин, чтобы музыка звучала как знакомая и любимая история. Такие спектакли особенно легко представить на сцене.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поёт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операх можно встретить смелых богатырей, мудрых правителей и людей, которые защищают свою землю. Музыка помогает показать их силу, тревогу и радость. Поэтому исторические сюжеты звучат не сухо, а очень живо и волнительно.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родной истории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опера часто умеет «рисовать» звуками снег, ветер, рассвет и тихие реки. Хоры и протяжные мелодии создают широкое, красивое звучание. От такой музыки кажется, будто перед глазами раскрывается большая картина родной страны.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музыке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Костюм сразу подсказывает, кто перед нами: король, волшебница или храбрый воин. Он помогает зрителю быстрее понять характер героя и его место в истории.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Декорации и свет превращают сцену то в лес, то в дворец, то в таинственную ночь. Вместе они создают настроение и делают сказку убедительной.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Костюмы, декорации и свет на сцене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оперу с интересом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слушать, как меняется музыка: она может звучать тихо, громко, весело или тревожно. Повторяющиеся мелодии помогают узнать героя и понять, что сейчас происходит.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музыку и слова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смотреть на мимику, жесты и движение певцов. Даже если слова непонятны, настроение легко угадывается по голосу, оркестру и действиям на сцене.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игру на сцене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спектакль зритель успевает побывать в разных местах: в замке, в лесу, на площади и даже в волшебной стране. Каждая сцена открывает новую остановку, как в долгой дороге.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тоже меняется, словно пейзажи за окном поезда. То она спокойная, то шумная, то загадочная — и поэтому опера ощущается как настоящее приключение.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опера похожа на путешествие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Увертюра — музыкальное приветствие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Увертюра звучит до начала действия и сразу настраивает на спектакль. Она может быть торжественной, весёлой, тревожной или сказочной, словно открывает дверь в новый мир.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спектакля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увертюре слышны мелодии, которые потом появятся снова. По ним можно заранее догадаться, каким будет сюжет: спокойным, смешным или полным приключений.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слушателя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81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68600" y="1629091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Хор часто звучит как большая толпа, народ или сказочное сообщество. Он делает сцену шире и помогает почувствовать, что происходит важное событие.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409125" y="360000"/>
            <a:ext cx="53769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в опере
</a:t>
            </a:r>
            <a:endParaRPr lang="en-US" sz="3800" dirty="0"/>
          </a:p>
        </p:txBody>
      </p:sp>
      <p:sp>
        <p:nvSpPr>
          <p:cNvPr id="8" name="Text 3"/>
          <p:cNvSpPr txBox="1"/>
          <p:nvPr/>
        </p:nvSpPr>
        <p:spPr>
          <a:xfrm>
            <a:off x="4668600" y="3216300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Иногда хор поддерживает героя, а иногда удивляется вместе со зрителями. Благодаря ему музыка становится мощнее, а действие — ещё более живым.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25" y="1477968"/>
            <a:ext cx="1884300" cy="1606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1825" y="1477968"/>
            <a:ext cx="1884300" cy="1606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0900" y="1477968"/>
            <a:ext cx="1884300" cy="1606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6363" y="1477968"/>
            <a:ext cx="1884300" cy="1606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125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Ария похожа на большую песню, в которой персонаж делится своими чувствами. В ней можно услышать радость, страх, мечту или грусть. Именно ария часто помогает лучше всего запомнить героя и его характер.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125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Ария — голос одного героя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901825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Речитатив звучит почти как разговор, но с музыкальным дыханием. Он быстро двигает сюжет вперёд и помогает не терять нить истории. Благодаря ему опера умеет быть и песней, и рассказом одновременно.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901825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Речитатив — напевная речь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0900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Дуэт поют два персонажа сразу, и их голоса словно беседуют друг с другом. Иногда они соглашаются, иногда спорят, а иногда поют очень дружно. Такой номер делает сцену особенно тёплой и живой.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510900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Дуэт — разговор в музыке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6363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Либретто — это слова, которые потом звучат на сцене в пении и речитативе. Без него композитор не смог бы рассказать историю. Оно помогает понять, кто говорит, что происходит и почему всё это важно.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06363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Либретто — текст оперы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музыкальные слова для оперы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запоминается сильными голосами, красивыми мелодиями и яркими сценами. После спектакля в голове ещё долго звучит одна любимая тема — как маленькое музыкальное эхо.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может быть смешной, волшебной, трогательной или героической. Когда музыка, театр и сказка соединяются вместе, впечатление получается особенно ярким и надолго остаётся в памяти.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оперу запоминающейся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соединяет пение, театр, оркестр и чудеса сцены в один яркий спектакль. Она помогает услышать чувства героев и увидеть, как музыка превращает историю в настоящее приключение.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— музыкальная страна, где история оживает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2026-05-24T18:10:45Z</dcterms:created>
  <dcterms:modified xsi:type="dcterms:W3CDTF">2026-05-24T18:10:45Z</dcterms:modified>
</cp:coreProperties>
</file>