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нервной системы: ключевые аспекты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– центр управления движением, эмоциями и мышлением подростка.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контролирует жизненные процессы и развитие. В период активного роста она особенно уязвима к стрессам, что влияет на память и успехи в учебе.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заботы о нервной системе в подростковом возрасте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головной и спинной мозг. Отвечает за обработку информации и принятие решений, обеспечивая координацию тела и мышления.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периферическая системы тесно связаны, обеспечивая целостное функционирование организма и адаптацию к окружающей среде.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нервов и ганглий, соединяет центральную систему с органами и мышцами, передавая сигналы для управления движениями и реакциями.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и функции нервной системы
</a:t>
            </a:r>
            <a:endParaRPr lang="en-US" sz="26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стресса на подростков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из-за экзаменов и конфликтов вызывает плохой сон и повышенную раздражительность у школьников.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Ухудшается мотивация к учебе, снижается способность концентрироваться и запоминать информацию.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стресс приводит к хронической усталости, тревожности и снижению настроения.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подавленность может привести к апатии и затруднить социализацию в коллективе.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ощущают стресс хотя бы раз в месяц, что требует внимания к их психическому здоровью.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необходимость профилактики стресса и поддержки подростков в учебной среде.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Роспотребнадзора,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стрессовых состояний среди подростков
</a:t>
            </a:r>
            <a:endParaRPr lang="en-US" sz="22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восстановить запасы энергии нервных клеток, поддерживая их нормальное функционирование и устойчивость к нагрузкам.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нервных клеток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приводит к рассеянности, ухудшению памяти и эмоциональной нестабильности, что затрудняет учебный процесс.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недостатка сна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спать от 8 до 10 часов в сутки для улучшения концентрации, памяти и общего самочувствия подростка.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длительность сна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сна для нервной системы подростка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01782"/>
            <a:ext cx="4356600" cy="19796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положительных и отрицательных привычек и их воздействие на нервное здоровье подростков.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значительно снижает риск развития нервных расстройств у подростков.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образа жизни на здоровье нервной системы
</a:t>
            </a:r>
            <a:endParaRPr lang="en-US" sz="25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34453"/>
            <a:ext cx="432000" cy="3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питания для мозга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нормальную работу нервной системы, улучшают память и концентрацию.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для образования гемоглобина и нормального функционирования когнитивных процессов.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и железо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передачу нервных сигналов и снижает уровень тревожности.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структурное здоровье мозга и способствуют лучшей передаче нервных импульсов.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Омега-3 жирные кислоты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увеличивают выработку эндорфинов и дофамина, улучшающих эмоциональное состояние и устойчивость к стрессам.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настроения и снижение тревожности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тренирующиеся не менее трёх раз в неделю, показывают меньшую склонность к развитию симптомов стресса.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Стрессоустойчивость у активно занимающихся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способствуют лучшему снабжению мозга кислородом и питательными веществами.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кровообращения мозга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нервная система подростков
</a:t>
            </a:r>
            <a:endParaRPr lang="en-US" sz="25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дня с чередованием учебы и отдыха способствует поддержанию умственной активности.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перерывы и развитие творческих навыков улучшают психоэмоциональное состояние подростка.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прогулки на свежем воздухе и ограничение времени за экранами защищают здоровье мозга.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гигиены нервной системы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Причинно-следственные связи между стрессом, усталостью и нарушениями здоровья нервной системы
</a:t>
            </a:r>
            <a:endParaRPr lang="en-US" sz="131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несоблюдения гигиены нервной системы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вызывает снижение кислородного питания мозга, что ведёт к повреждению нервных клеток и ухудшению памяти. У подростков развивается зависимость, а также повышается риск эмоциональной нестабильности и ухудшения концентрации.
</a:t>
            </a:r>
            <a:endParaRPr lang="en-US" sz="984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курение разрушает мозг подростка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напитки содержат стимуляторы, которые могут вызвать перевозбуждение нервной системы и расстройства сна. Частый приём приводит к утомлению и эмоциональной нестабильности, увеличивая риск панических атак.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энергетиков для психики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алкоголя нарушает химический баланс мозга, способствуя расстройствам сна и повышенной тревожности. Подростки, злоупотребляющие алкоголем, чаще сталкиваются с проблемами учебы и эмоциональными расстройствами.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и его влияние на нервную систему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нервная система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управлению эмоциями помогает уменьшить частоту конфликтов и снизить раздражительность в повседневной жизни подростка.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эмоциональный фон повышает устойчивость нервной системы к стрессам и улучшает общее состояние здоровья.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применение техник саморегуляции, таких как дыхательные упражнения и ведение дневника, способствует укреплению психоэмоционального баланса.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эмоций и самоконтроля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использование смартфонов перед сном нарушает фазы глубокого сна, что мешает восстановлению нервной системы. Это приводит к утренней усталости и снижению внимания в школе.
</a:t>
            </a:r>
            <a:endParaRPr lang="en-US" sz="1046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гаджеты влияют на сон подростков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Эксперты советуют ограничивать время за гаджетами не более 2 часов подряд и устраивать каждые 45 минут короткие паузы для отдыха глаз и мозга.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экранному времени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пребывание в социальных сетях вызывает умственное переутомление и повышает тревожность. Важно делать регулярные перерывы для снижения нагрузки на нервную систему.
</a:t>
            </a:r>
            <a:endParaRPr lang="en-US" sz="966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информацией и мозг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цифровой среде для нервной системы
</a:t>
            </a:r>
            <a:endParaRPr lang="en-US" sz="24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упражнения помогают снизить уровень стресса и быстро восстановить спокойствие в напряжённой ситуации.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Медитация и йога развивают осознанность и способствуют гармонизации психоэмоционального состояния.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занятия, такие как рисование и лепка, помогают выразить эмоции и снизить внутреннее напряжение.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на природе обеспечивают кислородом мозг и способствуют расслаблению после учёбы и нагрузок.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релаксации для подростков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Подросток, наладивший постоянный график сна и занятий спортом, отметил улучшение внимания и повышение успеваемости в школе, а также общее ощущение бодрости.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— залог успеха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Школьница, начавшая практиковать медитацию и ограничивать время перед экранами, отметила уменьшение беспокойства и улучшение настроения, что положительно сказалось на учебе.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Медитация и контроль гаджетов снижают тревожность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успешной гигиены нервной системы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895" y="1647776"/>
            <a:ext cx="3217146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научный центр здоровья детей, 2023
</a:t>
            </a:r>
            <a:endParaRPr lang="en-US" sz="1377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с учётом полноценного сна и баланса активности демонстрирует лучшие показатели работоспособности по сравнению с нерегулярным режимом.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значительно улучшает концентрацию, настроение и общую эффективность подростков.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режима дня: правильный и нарушенный
</a:t>
            </a:r>
            <a:endParaRPr lang="en-US" sz="26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отношения и поддержка в семье создают психологическую безопасность и снижают уровень стресса у подростков.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Заботливая атмосфера дома и в школе способствует формированию здоровой самооценки и эмоциональной устойчивости.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общение с друзьями способствует развитию навыков саморегуляции и помогает справляться с трудностями.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поддержки семьи и круга общения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осмотры помогают выявить первые признаки перенапряжения и вовремя начать лечение, что улучшает общее состояние и предотвращает осложнения.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регулярных консультаций психолога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в школе могут быстро реагировать на появляющиеся проблемы, направлять подростков к специалистам и поддерживать их здоровье в условиях учебного процесса.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школьного медицинского работника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обследования и помощь специалистов
</a:t>
            </a:r>
            <a:endParaRPr lang="en-US" sz="23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рекомендации для крепкой нервной системы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режим, сбалансированное питание, физическая активность и поддержка близких создают фундамент для гармоничного развития и устойчивости нервной системы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2026-05-09T22:15:43Z</dcterms:created>
  <dcterms:modified xsi:type="dcterms:W3CDTF">2026-05-09T22:15:43Z</dcterms:modified>
</cp:coreProperties>
</file>