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член предложения и в тексте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точнее описывать предмет и действие.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причастие в 6 классе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связывает признаки глагола и прилагательного. Оно помогает находить определение, понимать строение предложения и делать речь короче, точнее и выразительнее.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80738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300298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причастии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не прямо, а через действие. Поэтому в словах читающий, написанное, играющие сразу заметна связь с тем, что делает предмет или что с ним происходит.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описание более точным и живым. Вместо длинного пояснения можно использовать одно слово, которое сразу сообщает и признак, и действие, и связь с предметом.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от глагола и сохраняет его признаки: вид, время и залог. Поэтому при разборе важно смотреть не только на форму слова, но и на исходное действие.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прилагательным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прилагательное, причастие изменяется по роду, числу и падежу. Оно согласуется с существительным, поэтому в тексте легко определить, к какому слову оно относится.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слову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 вопросы какой? какая? какое? какие? Именно так его удобнее всего искать в предложении, особенно когда оно относится к существительному и уточняет его признак.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94" y="1175216"/>
            <a:ext cx="542591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причастия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основные признаки причастия и поймём, почему оно занимает особое место в грамматике.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свойства глагола и прилагательного, поэтому одновременно называет действие и согласуется с существительным.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причастие в предложении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причастия в школьном разборе.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как определение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 предложении выступает определением. Оно не просто называет признак, а уточняет его через действие предмета: летящий мяч, прочитанная книга, сияющее солнце.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предмет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обычно относится к существительному и поясняет его. Поэтому его можно найти, задав вопрос от главного слова и проверив, согласуются ли формы по роду, числу и падежу.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существительным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обычного прилагательного, причастие показывает признак, связанный с действием. Так описание становится точнее: видно не только качество, но и то, что происходит с предметом.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действие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и учебных текстах такое определение делает фразу более выразительной. Одна форма может заменить целое пояснение и при этом сохранить ясность и грамматическую точность.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описанию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от него слова. Например: книга, написанная учеником; тропинка, освещённая солнцем. Вместе они образуют единый смысловой и грамматический компонент.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выделять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оборот, нужно найти причастие и все слова, которые зависят от него. Затем определяют слово, к которому он относится, и проверяют границы всей конструкции в предложении.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 предложения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причастный оборот обычно выполняет одну роль — чаще всего определения. Его нельзя делить на отдельные члены без потери смысла, потому что он связан с главным словом.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причастие делает текст точнее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особенно полезно там, где нужно быстро и ясно назвать признак предмета без длинного пояснения.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обычным описанием причастие повышает точность и сокращает текст, не теряя выразительности.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на основе грамматических примеров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и страдательные причастия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того, кто сам выполняет действие. В примерах читающий ученик и строивший дом видно, что предмет связан с собственным действием или состоянием.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видами важно для правильного разбора. Оно помогает определить значение слова, его связь с существительным и роль в предложении без ошибок.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виды, нужно задать вопрос: кто действует сам, а кто получает действие? Такой способ помогает точно понять смысл причастия в словосочетании и предложении.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 того, на кого направлено действие. В примерах прочитанная книга и построенный дом видно, что предмет получает результат чужого действия.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222030"/>
            <a:ext cx="4814700" cy="17771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причастий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действительные и страдательные причастия, чтобы быстрее видеть различие в их значении и примерах.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причастия помогает понять, кто выполняет действие, а кто связан с его результатом.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 роду, числу и падежу удерживает связь между словом и предметом, который оно описывает.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помогают причастию совпасть с существительным и сделать фразу правильной.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причастия особенно уместны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чаще встречаются там, где нужно точно и сжато назвать признак предмета или процесса.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причастия звучат в книжной речи; в разговоре их меньше, потому что там чаще выбирают более простые конструкции.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относительная оценка частотности по типам текста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художественном 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выделить заметную черту предмета и сразу создать образ: не просто сад, а затихший сад, не просто свет, а мерцающий свет.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Причастные формы делают описание более эмоциональным и живым, потому что соединяют образ предмета с его состоянием, движением или результатом действия.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можно показать действие, которое как будто продолжается на глазах читателя: бегущая туча, летящий мяч, шепчущая листва.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движения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причастия помогают объяснять точно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биологии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каплю воды, нагретую в пробирке, и просит заметить, как меняется её состояние. Такие слова помогают быстро понять, о каком именно объекте идёт речь, и не перегружают объяснение лишними подробностями.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по физике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параграфе о веществе встречаются выражения вроде движущиеся частицы и расплавленный металл. Они сразу называют нужный признак и делают изложение точным. Читателю легче увидеть процесс и запомнить главное без длинных описаний.
</a:t>
            </a:r>
            <a:endParaRPr lang="en-US" sz="9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причастие по шагам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форму причастия, его роль и связь с существительным в предложении.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причастий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прилагательным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причастие принимают за обычное прилагательное, хотя оно связано с действием. Чтобы не ошибиться, нужно проверить, можно ли подобрать исходный глагол.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оборот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легко пропустить или выделить неправильно. Для проверки нужно найти зависимые слова и убедиться, что оборот связан с главным существительным.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сказуемым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иногда принимают за часть сказуемого. На самом деле важно определить, какую роль слово играет в предложении и к чему оно относится.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форма причастия не совпадает с существительным по роду, числу или падежу. Из-за этого предложение звучит грамматически неверно.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Причастие, прилагательное и глагол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роднят причастие с другими частями речи и чем оно от них отличается.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объединяет признаки глагола и прилагательного: оно называет действие как признак, но изменяется по образцу имени.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причастие с предложением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причастие часто заменяет целую описательную конструкцию и помогает избежать повторов в тексте.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высказывание компактнее без потери смысла: оно сокращает описание, уточняет признак и помогает читать текст легче.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сравнительная оценка по учебным примерам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9986"/>
            <a:ext cx="526500" cy="526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причастий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позволяют передать сложную мысль короче, чем длинное описание. Это особенно удобно в сочинении, изложении и любом тексте, где важно не растягивать фразу.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описании людей, природы и событий причастия делают речь живее и образнее. Они помогают показать движение, состояние и результат действия без лишних пояснений.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назвать именно тот признак, который нужен автору: не просто дом, а построенный дом; не просто письмо, а написанное письмо. Смысл становится яснее.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причастие, определять его роль и правильно согласовывать с существительным показывает уверенное владение нормами русского языка и помогает избегать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точность в грамматике и в 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соединить действие и признак в одном слове, поэтому предложение становится точнее и выразительнее. Если уметь распознавать его форму, роль и согласование, легче понимать текст и строить грамотную речь.
</a:t>
            </a:r>
            <a:endParaRPr lang="en-US" sz="17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2026-05-28T04:39:58Z</dcterms:created>
  <dcterms:modified xsi:type="dcterms:W3CDTF">2026-05-28T04:39:58Z</dcterms:modified>
</cp:coreProperties>
</file>