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местоименных наречий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писать такие слова без ошибок.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место, причину, цель или способ действия и часто встречаются в речи, диктантах и сочинениях. Знание правил помогает быстро отличать слитное, дефисное и раздельное написание.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местоименные наречия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местоименных наречий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где, куда и откуда указывают направление или место. Они отвечают на вопросы о пространстве и часто помогают точно обозначить, где происходит действие.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почему и отчего объясняют, по какой причине что-то произошло. Такие слова связывают событие с его основанием и делают высказывание более точным.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зачем показывает, для какой цели совершается действие. В речи оно помогает спросить о намерении, а в тексте — выделить мотив поступка.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как, кое-как и по-русски описывают способ действия. Именно в этой группе особенно часто встречаются приставки и частицы, влияющие на написание.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написания встречаются чаще всего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в значении, а в выборе графической формы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преобладает, но дефисное тоже очень распространено; раздельные формы встречаются реже и требуют отдельного 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русского языка, без статистических данных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местоименных наречий
</a:t>
            </a:r>
            <a:endParaRPr lang="en-US" sz="3063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не- и ни-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 с приставками не- и ни-, если они образуют цельное наречие: негде, некуда, неоткуда, незачем, никуда. Это устойчивые формы, которые нужно запомнить.
</a:t>
            </a:r>
            <a:endParaRPr lang="en-US" sz="1441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кое- входит в наречие без предлога, слово пишется слитно или через дефис по правилу приставки: кое-где, кое-как, кое-куда. В учебной практике такие формы требуют особого внимания.
</a:t>
            </a:r>
            <a:endParaRPr lang="en-US" sz="1350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частицей -то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формы с -то пишутся как одно слово с дефисом внутри: где-то, почему-то, когда-то. Они выражают неопределённость или неточность сообщения и не разделяются пробелом.
</a:t>
            </a:r>
            <a:endParaRPr lang="en-US" sz="1375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-либо и 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—либо и -нибудь присоединяются к наречию через дефис: где-либо, когда-нибудь, зачем-нибудь. Эти варианты помогают передать неопределённость без изменения основного смысла.
</a:t>
            </a:r>
            <a:endParaRPr lang="en-US" sz="1232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одно действие или одно место и не распадается на отдельные части, чаще всего оно пишется слитно. Полезно сверять значение с вопросом, который задаётся к слову.
</a:t>
            </a:r>
            <a:endParaRPr lang="en-US" sz="1385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Слитно, через дефис и раздельно: сравнение правил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одинаково звучащие слова могут писаться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 строения слова: слитность характерна для цельных форм, дефис — для приставок и частиц, раздельность — для устойчивых сочетаний.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 и её написание
</a:t>
            </a:r>
            <a:endParaRPr lang="en-US" sz="3078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после кое-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кое- присоединяется прямо к слову, пишется дефис: кое-где, кое-куда, кое-как, кое-кто. Такая запись показывает, что это одна форма, а не два отдельных слова.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неопределённости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 передаёт неточное, неопределённое указание. Она не называет место или лицо точно, а лишь намекает на него. Поэтому формы с кое- часто звучат в разговорной речи.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кое- и словом появляется предлог, написание становится раздельным: кое у кого, кое с кем, кое о чём. Предлог нельзя присоединить дефисом, потому что он остаётся отдельным словом.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слов с кое-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правильный вариант в большинстве случаев.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—то, -либо, -нибудь, -таки
</a:t>
            </a:r>
            <a:endParaRPr lang="en-US" sz="3078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—то, -либо и -нибудь присоединяются к наречию через дефис: где-то, когда-либо, зачем-нибудь. Они помогают передать неопределённость, а также делают высказывание менее точным.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тоже пишется через дефис в некоторых наречиях и устойчивых формах: всё-таки, опять-таки. Она обычно усиливает значение слова и подчёркивает его смысл.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основы стоит одна из этих частиц, нужно проверить, не образует ли слово единое наречие. В большинстве школьных примеров ответ один: пишется через дефис.
</a:t>
            </a:r>
            <a:endParaRPr lang="en-US" sz="17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приставкой по-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по- и суффиксами -ому, -ему, -и обычно пишутся через дефис: по-русски, по-новому, по-дружески, по-прежнему. Эти формы чаще всего обозначают способ действия.
</a:t>
            </a:r>
            <a:endParaRPr lang="en-US" sz="1763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способ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по- часто отвечают на вопрос как? и описывают, каким образом совершается действие. Это помогает быстрее распознать наречие в предложении.
</a:t>
            </a:r>
            <a:endParaRPr lang="en-US" sz="177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такие наречия с сочетаниями предлога и существительного: по дому, по улице. Здесь по — отдельное слово, поэтому дефис не нужен.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по- стоит окончание, похожее на -ому, -ему или -и, перед нами, как правило, дефисное наречие. Именно состав слова подсказывает правильное написание.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местоименных наречий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слово звучит как цельная форма, но пишется по 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ошибок связано с раздельным написанием вместо слитного или дефисного.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по теме «Правописание местоименных наречий».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устойчивых сочетаний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употребляются как цельные выражения, но состоят из нескольких слов. Их нельзя писать слитно или через дефис, потому что каждое слово сохраняет свою роль в предложении.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сочетаниям относятся во что бы то ни стало, как будто, будто бы. Они часто встречаются в устной речи и в текстах, поэтому их важно узнавать сразу.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разделить на самостоятельные части без потери смысла, это сигнал раздельного написания. В таких случаях лучше запомнить выражение целиком и проверять его по словарю.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неправильно: проверка примеров
</a:t>
            </a:r>
            <a:endParaRPr lang="en-US" sz="2809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где нужно слитное, дефисное или раздельное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не учитывают состав слова: приставку, частицу или предлог.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 по теме местоименных наречий.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местоименного наречия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состава слова и условий написания.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помогает выбрать написание
</a:t>
            </a:r>
            <a:endParaRPr lang="en-US" sz="3119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место или направление, сначала проверьте его значение. Формы где, куда, откуда и кое-где обычно пишутся по своим орфографическим моделям.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места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где-нибудь, кто-то, кое-куда показывают, что точный предмет, место или лицо не названы. Это помогает понять, что перед вами не обычное сочетание слов.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неопределённости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негде и некуда обозначают, что нужного места нет. Такое значение часто связано со слитным написанием, поэтому смысл слова нельзя игнорировать.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места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и выражает одно значение, его проще отнести к наречию. Тогда остаётся выбрать правильный способ написания по правилу.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местоименных наречий по значению
</a:t>
            </a:r>
            <a:endParaRPr lang="en-US" sz="29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группы встречаются чаще в разговорной речи, другие — в письменных заданиях и диктантах.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помогает не только понять вопрос, но и подобрать ожидаемую орфографическую модель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местоименных наречий по значению.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трудных форм
</a:t>
            </a:r>
            <a:endParaRPr lang="en-US" sz="2981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Негде, некуда, неоткуда и незачем удобно запомнить вместе: это формы с не-, которые обозначают отсутствие места или цели и пишутся как одно слово.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дефисом после кое-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Кое-где, кое-куда и кое-как показывают неопределённость и всегда пишутся через дефис, если между кое- и словом нет предлога.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частицами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Где-то, когда-нибудь и почему-то помогают увидеть роль частиц -то, -нибудь и -то. Они присоединяются к слову через дефис и не отделяются пробелом.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и по-новому стоит держать в памяти как образцы дефисного написания. В них приставка по- сочетается с наречными суффиксами и создаёт устойчивую форму.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проверочной работой
</a:t>
            </a:r>
            <a:endParaRPr lang="en-US" sz="26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важные правила в короткой форме для быстрого повторения.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состав слова и понимать, есть ли внутри него приставка, частица или предлог.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правил орфографии местоименных наречий.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орфографические ловушки
</a:t>
            </a:r>
            <a:endParaRPr lang="en-US" sz="2866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сочетание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по новому заданию или кое у кого внешне напоминают наречия, но здесь часто есть предлог и самостоятельное слово, которые пишутся отдельно.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что именно обозначает форма: место, причину, цель или образ действия. Если значение распадается на части, вероятно, перед вами не наречие.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слову можно задать вопрос как к наречию, это помогает отличить его от обычного сочетания. Такой способ особенно полезен в спорных случаях.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 где и по русски часто возникают из-за невнимательности. Важно заметить, есть ли между частями самостоятельный предлог, который требует раздельного написания.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сначала понять слово, потом писать его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Местоименные наречия легче писать без ошибок, если определить их значение и состав. Тогда становится понятно, где нужен дефис, где слитное написание, а где раздельная запись.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2026-05-28T14:50:43Z</dcterms:created>
  <dcterms:modified xsi:type="dcterms:W3CDTF">2026-05-28T14:50:43Z</dcterms:modified>
</cp:coreProperties>
</file>