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обмена веществ: как организм получает, использует и сохраняет энергию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клетки строят тело и получают энергию каждый день?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001" y="1305098"/>
            <a:ext cx="318969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работает постоянно: он помогает сердцу, мозгу, мышцам и органам пищеварения. У подростков он особенно важен, потому что организм растёт, меняется и быстро расходует ресурсы.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обмен веществ важно понимать на биологии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обменом веществ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0220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получает из среды пищу, воду, кислород и другие необходимые вещества. Они поступают внутрь через органы дыхания и пищеварения, а затем становятся материалом для дальнейших превращений.
</a:t>
            </a:r>
            <a:endParaRPr lang="en-US" sz="1059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1815372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Превращения в клетках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клеток вещества вступают в химические реакции и меняют своё строение. Одни соединения расщепляются, другие, наоборот, образуются заново из более простых компонентов.
</a:t>
            </a:r>
            <a:endParaRPr lang="en-US" sz="1059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2608666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лишнего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реакций остаются продукты распада, которые организму не нужны. Их выводят лёгкие, почки и кожа, чтобы внутреняя среда оставалась постоянной и безопасной для клеток.
</a:t>
            </a:r>
            <a:endParaRPr lang="en-US" sz="1059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4019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разных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обмене веществ участвуют белки, жиры, углеводы, вода, минеральные соли и витамины. Каждый из этих компонентов выполняет свою роль в работе организма.
</a:t>
            </a:r>
            <a:endParaRPr lang="en-US" sz="1059" dirty="0"/>
          </a:p>
        </p:txBody>
      </p:sp>
      <p:sp>
        <p:nvSpPr>
          <p:cNvPr id="15" name="Text 6"/>
          <p:cNvSpPr txBox="1"/>
          <p:nvPr/>
        </p:nvSpPr>
        <p:spPr>
          <a:xfrm>
            <a:off x="611375" y="4195268"/>
            <a:ext cx="41760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основные реакции идут с участием ферментов. Без них процессы обмена были бы слишком медленными, а постоянное обновление клеток и тканей оказалось бы невозможным.
</a:t>
            </a:r>
            <a:endParaRPr lang="en-US" sz="105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главных вида обмена веществ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один процесс строит вещества, а другой помогает получать энергию для работы клеток.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связан с построением, а энергетический — с распадом. Вместе они поддерживают рост, восстановление и жизнедеятельность организма.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материалам школьного курса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2901983"/>
            <a:ext cx="8368200" cy="178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обмен: построение клеток и тканей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1581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заключается в создании сложных соединений из более простых. В результате клетка получает материалы для собственного роста, обновления и работы.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7199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особенно важен в детстве и подростковом возрасте, когда активно формируются ткани, увеличивается масса тела и появляются новые клетки.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82396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после повреждений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ткань повреждена, организм использует вещества для её ремонта. Так заживляют раны, обновляют клетки кожи, мышц и внутренних органов.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2812" y="1249521"/>
            <a:ext cx="1988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на строительство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синтеза нужны затраты энергии, которую клетка получает в других реакциях обмена. Поэтому пластический и энергетический процессы всегда тесно связаны.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выделяется при распаде веществ и сразу используется клетками для движения, работы органов и поддержания температуры тела.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«Обмен веществ и энергии»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конечных продукта образуются при полном расщеплении органических веществ: углекислый газ и вода.
</a:t>
            </a:r>
            <a:endParaRPr lang="en-US" sz="21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в организме: от пищи до энергии и строительного материала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биологии: пищеварение, всасывание, транспорт и использование веществ в клетках.
</a:t>
            </a:r>
            <a:endParaRPr lang="en-US" sz="10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2053061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пластического и энергетического обмена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два процесса и почему они не могут работать по отдельности.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процесс создаёт структуры, другой даёт энергию для их работы. Вместе они обеспечивают жизнедеятельность организма.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3769" y="2378058"/>
            <a:ext cx="118913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25" y="3293618"/>
            <a:ext cx="160200" cy="12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5275" y="4201430"/>
            <a:ext cx="135900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кислорода в обмене веществ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расщепление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нужен клеткам, чтобы вещества расщеплялись полностью. Тогда организм получает больше энергии из питательных веществ и может эффективнее работать.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достатке кислорода энергия выделяется полнее. Это особенно важно для мышц, мозга и других органов, которым нужна непрерывная работа.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 мышцах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кислорода не хватает, расщепление идёт не до конца. В мышцах быстрее накапливаются продукты неполного распада, и появляется усталость.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дыханием и кровью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приносит кислород, а кровообращение доставляет его к клеткам. Поэтому эти системы напрямую поддерживают обмен веществ.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вещества организм использует чаще всего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вещества нужны организму не только для энергии, но и для построения тканей, хранения запасов и поддержания постоянства внутренней среды.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дают быстрый ресурс, жиры — запас, белки — материал для тела. Вода и соли не дают калорий, но необходимы для всех реакций.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школьному курсу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ферменты ускоряют обмен веществ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ускорители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работают как точные помощники, которые ускоряют химические реакции в клетках. Благодаря им пища, полученная из внешней среды, быстро превращается в вещества, нужные организму для роста, движения и восстановления тканей.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 — для своей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фермент действует только на определённое вещество или на очень близкую группу веществ. Поэтому в клетке одновременно работает множество ферментов, и у каждого есть своя «специализация»: одни расщепляют, другие помогают строить новые молекулы.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особенно чувствительны к условиям среды. При нормальной температуре тела они действуют наиболее эффективно, а при сильном нагревании могут разрушаться и терять активность. Если ферменты перестают работать, обмен веществ резко замедляется.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11549"/>
            <a:ext cx="4553400" cy="32105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белков, жиров и углеводов в организме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337775" y="1278505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быстро расщепляются и дают организму энергию для учёбы, движения и работы мозга. Излишки запасаются в виде гликогена в печени и мышцах, чтобы использоваться позже.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329750" y="2257603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
</a:t>
            </a:r>
            <a:pPr algn="l" indent="0" marL="0">
              <a:lnSpc>
                <a:spcPct val="115000"/>
              </a:lnSpc>
              <a:buNone/>
            </a:pPr>
            <a:r>
              <a:rPr lang="en-US" sz="29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служат главным запасом энергии и помогают сохранять тепло. Они также защищают внутренние органы и входят в состав клеточных мембран, поэтому важны для нормальной работы организма.
</a:t>
            </a:r>
            <a:endParaRPr lang="en-US" sz="979" dirty="0"/>
          </a:p>
        </p:txBody>
      </p:sp>
      <p:sp>
        <p:nvSpPr>
          <p:cNvPr id="13" name="Text 4"/>
          <p:cNvSpPr txBox="1"/>
          <p:nvPr/>
        </p:nvSpPr>
        <p:spPr>
          <a:xfrm>
            <a:off x="5329750" y="3236701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 роста, образования мышц, ферментов и гормонов. Они также участвуют в восстановлении тканей после нагрузок и повреждений, поэтому особенно важны в период развития.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321725" y="4156189"/>
            <a:ext cx="3272100" cy="5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пищи не хватает
</a:t>
            </a:r>
            <a:pPr algn="l" indent="0" marL="0">
              <a:lnSpc>
                <a:spcPct val="115000"/>
              </a:lnSpc>
              <a:buNone/>
            </a:pPr>
            <a:r>
              <a:rPr lang="en-US" sz="267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длительном голодании организм может использовать белки как источник энергии, но это невыгодно. Тогда уменьшается запас строительного материала, и рост, восстановление и работа органов нарушаются.
</a:t>
            </a:r>
            <a:endParaRPr lang="en-US" sz="8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 жизни влияет на обмен веществ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привычки каждый день постепенно меняют самочувствие. Режим и регулярность особенно важны: организму легче работать, когда сон, еда и движение происходят вовремя.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значение имеют движение и питание, а сон и вода поддерживают восстановление и нормальную работу клеток. Все четыре фактора действуют вместе.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биологии; качественная схема влияния факторов образа жизни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обмен идёт постоянно и поддерживает работу жизненно важных органов. Он особенно заметен у растущего организма, потому что в этот период энергии нужно больше.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тратит энергию непрерывно, даже когда человек отдыхает.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обмен веществ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могут усиливать или замедлять обмен веществ. Таблица помогает увидеть, какие условия поддерживают высокий уровень обмена, а какие его снижают.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скорость обмена сильнее всего влияют возраст и образ жизни: рост и движение повышают его, а болезни и недостаток активности снижают.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 подростков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11375" y="113490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организму нужно больше веществ для роста костей, мышц и внутренних органов. Поэтому обмен идёт особенно активно и требует полноценного питания каждый день.
</a:t>
            </a:r>
            <a:endParaRPr lang="en-US" sz="1234" dirty="0"/>
          </a:p>
        </p:txBody>
      </p:sp>
      <p:sp>
        <p:nvSpPr>
          <p:cNvPr id="12" name="Text 3"/>
          <p:cNvSpPr txBox="1"/>
          <p:nvPr/>
        </p:nvSpPr>
        <p:spPr>
          <a:xfrm>
            <a:off x="611375" y="2078030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4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потребности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особенно важны белок, кальций, железо, вода и витамины. Эти вещества помогают формировать ткани, поддерживать кровь, кости и нормальную работу всех органов.
</a:t>
            </a:r>
            <a:endParaRPr lang="en-US" sz="1234" dirty="0"/>
          </a:p>
        </p:txBody>
      </p:sp>
      <p:sp>
        <p:nvSpPr>
          <p:cNvPr id="13" name="Text 4"/>
          <p:cNvSpPr txBox="1"/>
          <p:nvPr/>
        </p:nvSpPr>
        <p:spPr>
          <a:xfrm>
            <a:off x="611375" y="3021146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Недосып, переутомление и нерегулярное питание мешают нормальному обмену веществ. Чтобы организм успевал восстанавливаться, нужен сон, движение, отдых и привычка есть в одно и то же время.
</a:t>
            </a:r>
            <a:endParaRPr lang="en-US" sz="1136" dirty="0"/>
          </a:p>
        </p:txBody>
      </p:sp>
      <p:sp>
        <p:nvSpPr>
          <p:cNvPr id="14" name="Text 5"/>
          <p:cNvSpPr txBox="1"/>
          <p:nvPr/>
        </p:nvSpPr>
        <p:spPr>
          <a:xfrm>
            <a:off x="600975" y="3964273"/>
            <a:ext cx="41760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4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организма в период взросления влияет на интенсивность обмена. Из-за этого подростку важно бережно относиться к своему режиму, чтобы поддерживать здоровье и развитие.
</a:t>
            </a:r>
            <a:endParaRPr lang="en-US" sz="11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приводит к нарушениям обмена веществ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5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повседневные привычки и болезни могут постепенно ухудшать обмен веществ и его последствия для организма.
</a:t>
            </a:r>
            <a:endParaRPr lang="en-US" sz="10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 питательных веществ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показывают, что продукты нужны организму не только как «топливо». Важно, чтобы еда одновременно давала энергию, строительный материал и вещества для работы клеток.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дают больше всего энергии, но рацион нельзя строить только на них. Наилучший результат даёт сочетание всех трёх питательных веществ.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по пищевой ценности: белки и углеводы — 4 ккал/г, жиры — 9 ккал/г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42056"/>
            <a:ext cx="153900" cy="175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64036" y="1835949"/>
            <a:ext cx="141075" cy="18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02121" y="1842056"/>
            <a:ext cx="153900" cy="1758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46616" y="1868439"/>
            <a:ext cx="153900" cy="1231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91125" y="1853049"/>
            <a:ext cx="153900" cy="153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здоровый обмен веществ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13125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должна быть разнообразной: овощи, фрукты, крупы, молочные продукты, мясо, рыба и яйца помогают получать энергию и строительный материал без перекосов.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1576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 растворения веществ и протекания реакций обмена. Если пить мало, клеткам труднее работать, а самочувствие быстро ухудшается.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902126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помогает расходовать энергию, укрепляет мышцы и улучшает работу сердца и лёгких. Даже обычная прогулка уже поддерживает обмен веществ.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646622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организм восстанавливается, а обменные процессы выравниваются. Хронический недосып делает человека вялым, ухудшает внимание и мешает нормальному развитию.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391134" y="2152323"/>
            <a:ext cx="13902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 режим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Прогулки, режим дня и отказ от вредных привычек помогают организму работать без перегрузок. Когда привычки устойчивы, обмен веществ остаётся более стабильным.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 — основа роста, энергии и здоровья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соединяет питание, дыхание, движение и восстановление организма в единую систему. Если он работает нормально, человек растёт, учится, двигается и чувствует себя лучше каждый день.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2026-06-01T13:46:40Z</dcterms:created>
  <dcterms:modified xsi:type="dcterms:W3CDTF">2026-06-01T13:46:40Z</dcterms:modified>
</cp:coreProperties>
</file>