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Россия: состав, положение и роль в хозяйстве страны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объединяет столицу и соседние области, задавая темп развитию экономики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Центральной России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находится в самом центре Европейской России вокруг Москвы. Пересечение направлений «север — юг» и «запад — восток» усиливает транспорт и хозяйственные связи. Район стал историческим ядром освоения и управления.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6144" y="1412650"/>
            <a:ext cx="2798613" cy="213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Центральной России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областей Центральной России и их административные центры отражает «столичный пояс» и тесные связи внутри района.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сочетает столицу и прилегающие области, экономически и транспортно связанные между собой.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граничит с Северо-Западным районом, Европейским Севером, Поволжьем и Центрально-Черноземным районом. Такое положение делает район удобным «мостом» между регионами страны.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соседние районы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Находясь в центре европейской части России, район получает удобный доступ ко многим территориям. Поэтому торговля, управление и кооперация внутри страны развиваются особенно активно.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Центральную Россию проходят крупные железные дороги, автомагистрали и трубопроводы. Это помогает быстро перевозить грузы и организовывать устойчивые связи между предприятиями и населением.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 разными по природным условиям районами поддерживает обмен товарами и услугами. Чем разнообразнее «окружение», тем больше возможностей для сотрудничества и развития экономики.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по численности населения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школьного курса географии/справочных материалов; значения приведены как оценки (около/более).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Москва и Московская область образуют основной «полюс» расселения. Остальные города заметно меньше по масштабу.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отличие больших городов от остальных подтверждает концентрацию населения в столичном центре и пригородах. Это влияет и на рынок труда, и на транспортные потоки.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ландшафты района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Центральной России характерны равнинный рельеф и сочетание лесов и открытых пространств. Здесь встречаются смешанные и широколиственные леса, а также участки лесостепи.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природная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умеренно-континентальный: лето обычно теплое, зима снежная и умеренно холодная. Осадков достаточно, поэтому благоприятны условия для жизни людей и для земледелия.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не славится огромными запасами топлива и руд, однако имеет месторождения бурого угля и торфа, а также полезных ископаемых для строительства.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встречаются фосфориты, известняки, глины и другие строительные материалы. Их используют в энергетике, химической промышленности и в строительной отрасли.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преимущество района — не только сырьё, но и выгодное положение: большой рынок сбыта и трудовые ресурсы. Благодаря этому развиваются промышленность, транспорт и услуги.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Центральной России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2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хозяйство Центральной России
</a:t>
            </a:r>
            <a:endParaRPr lang="en-US" sz="2052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цепочка развития от положения до отраслей и городских центров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414567"/>
            <a:ext cx="4389600" cy="20915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 их специализация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Центральной России развиваются по собственным направлениям и дополняют друг друга в хозяйственных связях.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город выполняет важную роль, а специализация усиливает связи внутри района.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экономическая география (школьные материалы и справочные курсы)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 и крупнейший город страны, где сосредоточено управление. В городе работают федеральные органы власти, расположены ведущие вузы и научные учреждения.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центр Центральной России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Заметна и культурная роль: в Москве находятся крупные музеи, театры и штаб-квартиры многих компаний. Это влияет на приток специалистов и туристические потоки.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транспортный узел, Москва объединяет железные дороги, автомагистрали и авиационные маршруты. Благодаря этому влияние столицы ощущается во всех областях Центральной России.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хозяйства Центральной России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школьному курсу экономической географии (без официальных процентных долей; значения условные).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столичной экономике «подтягиваются» отрасли, работающие на городские потребности: значимы услуги и управление, а также промышленности, обеспечивающие производство и обслуживание внутри района.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 и управления отражает роль Москвы, а устойчивые позиции промышленности связаны с крупными городами, кадрами и развитой транспортной сетью.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пригородные зоны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аграрном секторе Центральной России заметны молочное животноводство и птицеводство, а также картофелеводство и овощеводство. Эти направления хорошо соответствуют умеренному климату и постоянному спросу городов.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крупных городах, прежде всего вокруг Москвы, развиваются пригородные хозяйства: они быстрее поставляют свежие продукты и работают на стабильные заказы. Для наглядности подойдут теплицы, фермы и овощные поля.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1601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16007"/>
            <a:ext cx="256800" cy="228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связи между областями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линии связывают области Центральной России и обеспечивают перевозки грузов и пассажиров. Компактное расположение маршрутов ускоряет доставку между крупными городами и областными центрами.
</a:t>
            </a:r>
            <a:endParaRPr lang="en-US" sz="1121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дороги поддерживают ежедневные перевозки и логистику для торговли и строительства. По ним удобнее доставлять товары на короткие расстояния и организовывать региональные маршруты.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играют роль в перемещении энергоресурсов и сырья. Благодаря им предприятия района получают стабильные поставки, а энергетическая инфраструктура работает более непрерывно.
</a:t>
            </a:r>
            <a:endParaRPr lang="en-US" sz="1210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Авиалинии дополняют наземные маршруты, снижая время в дальних направлениях. Москва как главный узел помогает быстро связывать регионы района и другие части страны.
</a:t>
            </a:r>
            <a:endParaRPr lang="en-US" sz="12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в сравнении с другими районами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из школьного курса экономической географии; индикаторы условные (без точных статистических долей).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сочетанию населения, деловых связей и инфраструктуры Центральная Россия выделяется даже среди других экономических районов. Города здесь работают как «узлы» обмена и сервисов.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«ресурсной» стороной и сильной инфраструктурой компенсируется рынком сбыта, управлением и кадрами. Поэтому роль района остаётся ведущей.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Центральной России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Средневековье: древнерусское ядро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района складывались центры раннего государства. Здесь формировались маршруты обмена, укреплялось управление, а ремесло получало устойчивый спрос.
</a:t>
            </a:r>
            <a:endParaRPr lang="en-US" sz="935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княжество: рост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усиливалась роль Москвы как политического центра. Развитие связей и контроля территории помогало объединению земель и укреплению системы власти.
</a:t>
            </a:r>
            <a:endParaRPr lang="en-US" sz="935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активной городской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развивались ремесленные производства и торговля. Возрастали значение местных «центров обмена» и сеть поселений, обслуживающих новые потребности общества.
</a:t>
            </a:r>
            <a:endParaRPr lang="en-US" sz="935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Наследие: Золотое кольцо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исторического наследия сохранили памятники архитектуры и культуры и стали частью туристических маршрутов «Золотого кольца». Это укрепляет интерес к истории региона.
</a:t>
            </a:r>
            <a:endParaRPr lang="en-US" sz="95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относится к самым густонаселённым регионам страны: основные массы жителей сосредоточены в городах. Наибольший вес имеют Москва, Московская область и областные центры.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расселение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района характерны крупные городские агломерации, где пригороды и «главный город» постепенно образуют единое пространство. В таких зонах легче добираться до работы, учёбы и услуг.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тесно связано с транспортом и размещением предприятий. Люди выбирают места проживания рядом с рабочими местами, учреждениями и удобными маршрутами, поэтому население распределяется неравномерно.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512356"/>
            <a:ext cx="4389600" cy="1936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развития района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Центральной России связаны с нагрузкой на столицу, различиями в развитии территорий, экологической ситуацией и демографическими изменениями. Решения требуют более ровного развития и снижения давления на Москву.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концентрация населения и рабочих мест в одном центре, тем заметнее проблемы. Поэтому нужны меры для выравнивания развития и улучшения экологии.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России (обобщение учебного материала).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охрана природы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трудности Центральной России связаны с выхлопами транспорта, выбросами предприятий и нагрузкой на реки и городские территории. Чем плотнее застройка, тем сложнее поддерживать чистоту воздуха и воды.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улучшения ситуации важны очистные сооружения, озеленение и охрана лесов, водоёмов и городских парков. Такие меры делают среду комфортнее и помогают сохранить природные территории даже в густонаселённых районах.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Центральная Россия занимает ведущее место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цепочка развития района и усиление роли Москвы.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Центральной России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объединяет столицу и соседние области, имеет выгодное положение в центре Европейской России и развитую транспортную сеть. Район лидирует благодаря населению, промышленности, науке, управлению и связям, сохраняя историческое наследие и сталкиваясь с экологическими и инфраструктурными проблемами.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2026-05-11T21:49:24Z</dcterms:created>
  <dcterms:modified xsi:type="dcterms:W3CDTF">2026-05-11T21:49:24Z</dcterms:modified>
</cp:coreProperties>
</file>