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ключевые особенности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Крупномасштабные эволюционные изменения, формирующие разнообразие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понимания макроэволюции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«макроэволюция» введён в 1927 году Ю.А. Филипченко. Изучение макроэволюции включает палеонтологию, анатомию, генетику и эволюционную теорию. Дарвин объяснил постепенное развитие, а Стивен Джей Гулд предложил идею пунктуализма. Эрнст Майр внёс вклад в понимание видообразования.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макроэволюция и как она отличается от микроэволюции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изменения, ведущие к возникновению новых родов, семейств и выше, влияя на крупные биологические сообщества и их инновации.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заключается в генетических изменениях и вариациях внутри одного вида, таких как мутации и отбор, которые происходят в короткие промежутки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включает долгосрочные процессы, формирующие крупные таксоны и создающие новые уровни организации жизни, превышая масштабы микроэволюционных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рыб к наземной жизни — первые амфибии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рыбы постепенно адаптировались к жизни на суше, что привело к появлению амфибий с конечностями и лёгкими, способными дышать воздухом. Эти изменения ознаменовали новый этап освоения земной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 из зверозубых рептилий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Зверозубые рептилии развились в млекопитающих, приобретя теплокровность и сложную нервную систему, что подчеркнуло значительные структурные и функциональные изменения на макроэволюционном уровне.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 из динозавров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Археоптерикс, обладающий как рудиментарными, так и полноценными крыльями, иллюстрирует переход между динозаврами и современными птицами, демонстрируя ключевой макроэволюционный переход.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макроэволюционных изменений в природе
</a:t>
            </a:r>
            <a:endParaRPr lang="en-US" sz="2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эволюционной биологии, 2020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микроэволюция: масштаб и временные рамки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процессы быстры и локальны, тогда как макроэволюционные охватывают миллионы лет и глобальные изменения.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формирует новые крупные группы организмов, в отличие от микромасштабных изменений внутри видов.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макроэволюцию
</a:t>
            </a:r>
            <a:endParaRPr lang="en-US" sz="2495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 репродуктивная изоляция приводит к отделению популяций, что способствует образованию новых видов и крупных эволюционных групп.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обеспечивают разнообразие, необходимое для возникновения новых черт и адаптаций на макроэволюционном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наиболее приспособленных форм, направляя эволюцию целых таксонов и развитию новых адаптивных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изменения среды, включая катастрофы и климатические сдвиги, стимулируют резкие макроэволюционные скачки и смену доминирующих форм жизни.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как путь прогрессивного эволюционного развития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вызывает усложнение структуры и функций организма, что открывает доступ к новым экологическим нишам и расширяет возможности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увеличению приспособленности и численности групп, что делает их более конкурентоспособными в разнообразных условиях.
</a:t>
            </a:r>
            <a:endParaRPr lang="en-US" sz="1196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формирование двусторонней симметрии и появление замкнутой кровеносной системы у позвоночных, повысивших организационный уровень.
</a:t>
            </a:r>
            <a:endParaRPr lang="en-US" sz="1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 и специализированных тканей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 с тканями и органами позволило разделить функции и повысить эффективность жизненных процессов, что стало важным этапом эволюции.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четырёхкамерного сердца у птиц и млекопитающих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обеспечило разделение артериальной и венозной крови, что повысило эффективность кровообращения и поддержание постоянной температуры тела.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замкнутой кровеносной системы у рыб
</a:t>
            </a:r>
            <a:pPr algn="ctr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кровеносной системы улучшила транспорт кислорода и питательных веществ, что повысило выносливость и активность организмов в водной среде.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ароморфозы в истории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представляют собой узкоспециализированные приспособления к конкретным условиям, поддерживая выживание в разнообразных экологических нишах.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и их значение в эволюционной адаптивности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не затрагивают организационный уровень организма, но значительно повышают индивидуальную выживаемость в среде.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окраску тела у насекомых для маскировки и специальные формы клюва у птиц, адаптированные под конкретные виды пищи.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палочников и листовидных насекомых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и листовидные насекомые имеют окраску и форму, имитирующую растения, что позволяет им избегать хищников, оставаясь незамеченными в естественной среде.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клюва дарвиновских вьюрков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различных видов вьюрков на Галапагосах отличаются формой в зависимости от типа пищи, от зерен до насекомых, что является примером специализации идиоадаптаций.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конечности крота и кита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обладает мощными лапами для рытья почвы, а кит — ластами для плавания, что демонстрирует адаптацию конечностей к различным условиям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идиоадаптаций у животных и растений
</a:t>
            </a:r>
            <a:endParaRPr lang="en-US" sz="23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Дегенерация: эволюционное упрощение строения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представляет собой процесс уменьшения сложности организма, часто связанный с переходом к паразитизму или менее активному образу жизни, приводящий к утрате определённых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ленточные черви, у которых исчезают глаза и другие органы чувств, а также слепыши — ящерицы с редуцированными конечностями, утратившие привычные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 в результате дегенерации обеспечивает особям выживание в специализированных условиях, однако ведёт к уменьшению морфологического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эволюционной биологии,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направлений макроэволюционного процесса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преобладание ароморфозов у позвоночных, разнообразие идиоадаптаций у насекомых и упрощение строения у паразитических червей.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Трёхглавый вектор макроэволюции отражает сложные, специализированные и упрощённые адаптационные стратегии различных таксонов.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экосистемных ниш после катастроф стимулировало быструю эволюционную диверсификацию и появление новых таксонов.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66 миллионов лет назад привело к исчезновению динозавров, позволив млекопитающим занять новые экологические пространства.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252 миллиона лет назад стало крупнейшей катастрофой, переписавшей экологические ниши на планете.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резко сокращали биоразнообразие, уничтожая до 90% видов и создавая условия для эволюционных инноваций.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катастроф и массовых вымираний в макроэволюции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0933"/>
            <a:ext cx="4894200" cy="29005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главнейших ароморфозов и их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ключевые ароморфозы, расширившие биологические возможности организации жизни и обеспечившие эволюционные преимущества.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ароморфоз обеспечивал существенное биологическое усовершенствование и способствовал расширению экологических ниш.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 процессы видообразования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формируются в результате сочетания генетических изменений и изоляции — как географической, так и экологической, что способствует дифференциации.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признаки, приводя к адаптации популяций к различным условиям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известный пример — дивергенция дарвиновских вьюрков Галапагосских островов с разнообразием строения клюва и повадок.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2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макроэволюционных изменений
</a:t>
            </a:r>
            <a:endParaRPr lang="en-US" sz="2422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новых таксонов и видов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млекопитающих после вымирания динозавров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динозавров млекопитающие быстро заняли разнообразные экологические ниши, что привело к появлению множества форм от мелких грызунов до крупнозверей.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Радицация цианобактерий в древних водоёмах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разнообразились, оккупировав различные микросреды, стимулируя появление фотосинтеза и кислородной атмосферы, что изменило условия жизни на Земле.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дарвиновских вьюрков на Галапагосах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и повадок дарвиновских вьюрков отражает адаптацию к разным источникам пищи, демонстрируя широкий спектр экологических решений внутри одного рода.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дивергенции и адаптивной радиации в природе
</a:t>
            </a:r>
            <a:endParaRPr lang="en-US" sz="21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взгляды на макроэволюцию
</a:t>
            </a:r>
            <a:endParaRPr lang="en-US" sz="246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 влияют на наследуемость признаков, расширяя классическую генетическую модель изменений.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объединяет генетику, палеонтологию и биологию популяций для комплексного понимания эволюции.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пунктуализма объясняет эти периоды с быстрыми изменениями, которые сменяют длительные фазы стабильности.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позволяют проследить эволюционные связи на уровне молекул и понять глубинные процессы макроэволюции.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формирует основу биологического разнообразия и структуру современных экосистем, определяя разнообразие видов.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макроэволюции для современного мира и биосферы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способствовали развитию пищевых сетей и устойчивости экосистем в условиях изменяющейся среды.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групп организмов влияет на климат и химический состав атмосферы, регулируя жизнедеятельность всей биосферы.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фундамент жизни 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открывает понимание масштабных преобразований жизни. Она обусловливает стабильность и развитие биосферы через три ключевых направления, влияя на будущее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2026-05-09T07:06:25Z</dcterms:created>
  <dcterms:modified xsi:type="dcterms:W3CDTF">2026-05-09T07:06:25Z</dcterms:modified>
</cp:coreProperties>
</file>