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 берегу озера в литературе: образ природы, настроения и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свет и человеческое чувство в одном пейзаже.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 тексте помогает понять героя и авторское отношение. Утро у озера особенно часто связано с началом, обновлением, тишиной и ожиданием, поэтому такие описания несут не только красоту, но и смысл.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литературе нужен пейзаж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делают утренний пейзаж узнаваемым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Небо, которое медленно светлеет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утра над озером небо меняется почти незаметно: темнота отступает, появляются холодные оттенки, затем мягкий свет. Именно это постепенное изменение делает картину живой и правдоподобной.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и вода как единое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туман стелется над поверхностью, скрывая даль и смягчая очертания берега. Вода отражает небо, и из-за этого озеро кажется спокойным, тихим и немного загадочным.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Берег, камыши и первые голоса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Влажный берег, неподвижные камыши и редкие птицы завершают картину. Эти детали создают ощущение свежести и тишины, а короткие звуки особенно заметны на фоне раннего утра.
</a:t>
            </a:r>
            <a:endParaRPr lang="en-US" sz="102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456" y="14045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34831" y="142639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63550" y="1400650"/>
            <a:ext cx="155513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68456" y="14045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36906" y="1416683"/>
            <a:ext cx="218400" cy="1941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пейзажа: слова, которые создают картину утра
</a:t>
            </a:r>
            <a:endParaRPr lang="en-US" sz="2360" dirty="0"/>
          </a:p>
        </p:txBody>
      </p:sp>
      <p:sp>
        <p:nvSpPr>
          <p:cNvPr id="1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01325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меняется постепенно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«светлеет», «розовеет» и «золотится» показывают, как природа просыпается не сразу, а по шагам, от темноты к ясному дню.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22049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смягчает контуры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«Туман», «мерцает» и «рассеивается» помогают увидеть берег и воду как будто сквозь лёгкую дымку, где предметы не исчезают, а становятся мягче.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8575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Свежесть ощущается почти физически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«роса», «сырость» и «прохлада» добавляют в описание влажный воздух и утреннюю свежесть, которую читатель словно чувствует на себе.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101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становится заметной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автор пишет о тишине, она начинает звучать сама по себе. Такой приём делает момент у озера особенно спокойным и внимательным к каждому движению.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1627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Пробуждение природы видно в деталях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воде, берегe и первых звуках показывают, что утро не просто наступает, а постепенно оживляет всё пространство вокруг озера.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по типичным средствам пейзажной лирики в школьном анализе текста; без точной статистики.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пейзаже часто сочетаются несколько приёмов сразу, чтобы описание звучало образно и понятно.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авторы опираются на эпитеты и олицетворения: они быстрее всего создают зримый и «живой» образ.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художественные средства чаще всего встречаются в пейзаже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часто задают эмоциональный тон всего фрагмента. Даже короткая деталь может сделать пейзаж поэтичным, тихим, тревожным или особенно светлым.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уточняют цвет, свет и состояние природы: «гладкая вода», «холодный воздух», «золотой луч». Благодаря им читатель сразу видит не просто озеро, а его настроение.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помогают сделать картину точной и выразительной. «Прозрачный туман» и «влажный берег» показывают, как выглядит пространство и какой у него характер в это утро.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в описании озера и берега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солнце «просыпается», туман «уходит», а вода «дремлет», природа начинает восприниматься как живой мир. Такой приём делает описание понятнее и ближе читателю.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помогает показать, что пейзаж не стоит на месте. Камыш «шепчет», берег «молчит», и утро кажется не просто временем суток, а событием в природе.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природы в утреннем пейзаже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образ утра у озера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пейзаж постепенно переходит от темноты к ясному дню.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час подчёркивает спокойствие и ожидание: мир только начинает просыпаться, а звуки и краски ещё очень сдержанны.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5:00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 время утра пейзаж чаще всего выглядит самым тихим и туманным.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временная шкала утреннего пейзажа в литературном описании.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951998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сравнение признаков утреннего пейзажа; временные границы зависят от сезона и погоды.
</a:t>
            </a:r>
            <a:endParaRPr lang="en-US" sz="843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меняются свет, звуки и состояние воды от раннего утра к более ясному времени.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позже утро, тем меньше тумана и тишины, а свет и движение на воде становятся заметнее.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 озере в разных частях дня: сравнение признаков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06" y="1517333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0520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8881" y="3397190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7306" y="3375350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 их роль в создании картины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звуки воды в раннее утро сразу привлекают внимание, потому что вокруг почти тихо. Плеск у берега делает пейзаж живым и помогает почувствовать близость озера.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Плеск и всплески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Крики и перекличка птиц обозначают пробуждение природы. Они не заглушают тишину, а, наоборот, подчеркивают ее, создавая ощущение свежего и еще не до конца проснувшегося мира.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Голоса птиц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4878913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 влажному берегу усиливают впечатление присутствия наблюдателя. На фоне утренней тишины даже тихое движение звучит отчетливо и помогает соединить человека с природой.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430125" y="32718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человека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07337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Легкий шорох камыша добавляет к картине движение, хотя берег может казаться неподвижным. Такой звук особенно заметен на рассвете, когда ветер еще слабый и воздух очень чистый.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950900" y="32814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Шорох камыша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утреннего пейзажа в литературном описании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867147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начале утра пейзаж обычно строится на холодной гамме. Серый, голубой и сине-зеленый оттенки передают свежесть, покой и легкую неясность, из-за которой берег кажется далеким и тихим.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005154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Затем в картину входят более теплые краски. Розовый, золотистый и светло-желтый цвета показывают, как рассвет постепенно меняет пространство и делает озеро ярче и выразительнее.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 теме слайда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спокойнее описание, тем заметнее становятся отдельные детали: блики, туман, тишина и редкие звуки берега.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и звуковые образы формируют основу впечатления; остальные ощущения дополняют картину и делают ее более объемной.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читатель воспринимает сильнее всего в таком пейзаже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Запахи и телесные ощущения в описании природы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утра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запахи сырой травы, воды и ила. Они сразу задают ощущение близости к берегу и показывают, что ночь уже отступает.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Рассветная прохлада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Роса на траве, холодный воздух и легкий ветер создают телесное чувство свежести. Читатель словно ощущает влажность и тихий холод вокруг себя.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пробуждение 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запахам трав и воды добавляются дерево и камыш. Пейзаж становится осязаемым: место действия кажется реальным, живым и очень близким.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254"/>
            <a:ext cx="4071600" cy="22624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0575" y="977254"/>
            <a:ext cx="4071600" cy="226244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1852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стоит почти неподвижно и смотрит, как над водой светлеет небо. Его взгляд замечает то, что другим могло бы показаться незаметным: туман, рябь и первые птицы. Через этого героя читатель тоже входит в картину утра.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 на тихом берегу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0057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текстах человек не отделен от пейзажа, а словно растворяется в нем. Он слышит утреннюю тишину, чувствует прохладу воздуха и воспринимает озеро как часть своего внутреннего состояния. Поэтому картина природы звучит особенно лично.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60057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Лирическое «я» среди природы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пейзаже: наблюдатель, герой, лирическое «я»
</a:t>
            </a:r>
            <a:endParaRPr lang="en-US" sz="228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 теме слайда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время суток по-разному меняет звучание пейзажа и поведение деталей на берегу.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связано с началом, день — с активностью, вечер — с убыванием движения и мягким затиханием.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утро, день и вечер у озера в литературе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2114598"/>
            <a:ext cx="4152000" cy="12150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 теме слайда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какую роль выполняет каждое средство в описании природы.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средство работает по-своему, но вместе они делают пейзаж точным, выразительным и эмоционально насыщенным.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и их функция в пейзаже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литературные произведения близки такому образу
</a:t>
            </a:r>
            <a:endParaRPr lang="en-US" sz="2273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лирике Афанасия Фета утро часто передано через тонкие изменения света, воздуха и тишины. Поэт умеет показать природу как живое, хрупкое и очень красивое пространство.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 Федора Тютчева пейзаж нередко связан с внутренним движением мира. Даже спокойная картина у воды может скрывать перемены, которые читатель чувствует по намекам и деталям.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прозе Ивана Бунина, Константина Паустовского и Михаила Пришвина природа показана внимательно и точно. Писатели соединяют описание берега, воды и неба с человеческим переживанием.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Для всех этих авторов важно не просто назвать предметы, а передать их настроение. Поэтому утренний свет, туман, птицы и влажный берег становятся значимыми художественными образами.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найти слова, которые называют главные образы: озеро, рассвет, туман, отражение, камыши, птицы и свет. Затем полезно отметить, какие из них повторяются и звучат особенно заметно.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стоит посмотреть на противопоставления: тьма и свет, тишина и звук, холод и тепло. Именно они помогают понять, как меняется настроение и зачем автор выбирает именно такие детали.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выделить главные образы и детали для анализа текста
</a:t>
            </a:r>
            <a:endParaRPr lang="en-US" sz="2123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 берегу озера как литературный образ начала и обновления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у озера показывает, как природа помогает писателю говорить о времени, чувствах и человеке. Через свет, тишину и детали пейзажа текст становится особенно живым и выразительным.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2026-05-22T23:19:56Z</dcterms:created>
  <dcterms:modified xsi:type="dcterms:W3CDTF">2026-05-22T23:19:56Z</dcterms:modified>
</cp:coreProperties>
</file>