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094" y="745950"/>
            <a:ext cx="4214463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British traditions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британскими традициями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британские традиции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объединяет четыре части страны, и у каждой есть свои обычаи. Одни традиции связаны с историей и королевской семьёй, другие — с праздниками, школой, едой и правилами вежливости.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00705"/>
            <a:ext cx="559500" cy="49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семья и государственные церемонии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и 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семья остаётся заметным символом британской культуры. Её роль связана не только с прошлым, но и с торжественными событиями, которые многие узнают по телевидению и новостям.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Trooping the Colour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Trooping the Colour объединяет парад, музыку и торжественную форму. Она подчёркивает связь монархии с армейскими обычаями и остаётся одним из самых известных британских событий.
</a:t>
            </a:r>
            <a:endParaRPr lang="en-US" sz="885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караула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караула у Букингемского дворца привлекает туристов и местных жителей. Эта церемония показывает военную дисциплину, точность движений и уважение к государственным традициям.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Торжественное открытие парламента напоминает, что в Британии церемонии важны в государственной жизни. В них сочетаются история, символика власти и строгий порядок проведения.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символы Британии в повседневной жизни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двухэтажные автобусы и чёрные такси сразу ассоциируются с Лондоном. Эти детали стали не просто транспортом, а узнаваемым образом города, который часто появляется на открытках и сувенирах.
</a:t>
            </a:r>
            <a:endParaRPr lang="en-US" sz="1008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будки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телефонные будки и почтовые ящики напоминают о старом городском облике Британии. Сегодня они встречаются реже, но остаются важными визуальными символами страны.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достопримечательности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Биг-Бен, Тауэрский мост и Букингемский дворец часто вспоминают вместе с британскими символами. Эти места помогают увидеть, как история и современная жизнь соединяются в одном городе.
</a:t>
            </a:r>
            <a:endParaRPr lang="en-US" sz="1052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 и 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Флаги, гербы и другие официальные знаки тоже входят в повседневный образ Британии. Они используются на праздниках, у государственных зданий и во время важных общественных событий.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календарь традиций по сезонам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помогают увидеть, как традиции распределяются по всему году и поддерживают ритм школьной и семейной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заметных традиций приходится на лето и зиму, но важные обычаи есть в каждом сезоне.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описания британских традиций для презентации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Афтернун-ти: известная британская чайная традиция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обычая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Afternoon tea появился в XIX веке и связан с Анной, герцогиней Бедфордской. Это был способ сделать долгий промежуток между обедом и ужином более приятным и спокойным.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подают к чаю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набор обычно включает чай, маленькие сэндвичи, сконы с джемом и сливками, а также пирожные. Подача всегда выглядит аккуратно и продуманно.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традиция ценится не только за вкусную еду, но и за манеры. За столом важно говорить спокойно, быть вежливым и не торопиться, потому что чайный ритуал создаёт особую атмосферу.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Afternoon tea стал частью британского образа жизни и часто появляется в кафе, отелях и дома. Он показывает, как еда может быть связана с общением и культурой.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Bonfire Night 5 ноября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связанных с памятью о Пороховом заговоре 1605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в Британии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в Британии отмечают 25 декабря, а на следующий день празднуют Boxing Day. Эти два дня часто проходят в кругу семьи и считаются самыми ожидаемыми зимними праздниками.
</a:t>
            </a:r>
            <a:endParaRPr lang="en-US" sz="980" dirty="0"/>
          </a:p>
        </p:txBody>
      </p:sp>
      <p:sp>
        <p:nvSpPr>
          <p:cNvPr id="13" name="Text 3"/>
          <p:cNvSpPr txBox="1"/>
          <p:nvPr/>
        </p:nvSpPr>
        <p:spPr>
          <a:xfrm>
            <a:off x="193974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украшают ёлками, огнями и венками, а улицы становятся особенно яркими. Такие детали создают праздничное настроение и делают декабрь самым заметным временем года.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99495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семьях обмениваются подарками, поздравляют друг друга и стараются провести время вместе. Для многих британцев это важный момент, когда близкие собираются за одним столом.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59243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рождественском столе часто бывают индейка, mince pies, Christmas pudding и crackers. Crackers обычно раскрывают за столом, и внутри можно найти маленький сюрприз и бумажную корону.
</a:t>
            </a:r>
            <a:endParaRPr lang="en-US" sz="997" dirty="0"/>
          </a:p>
        </p:txBody>
      </p:sp>
      <p:sp>
        <p:nvSpPr>
          <p:cNvPr id="16" name="Text 6"/>
          <p:cNvSpPr txBox="1"/>
          <p:nvPr/>
        </p:nvSpPr>
        <p:spPr>
          <a:xfrm>
            <a:off x="721899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в Британии связан не только с угощением, но и с теплом семейных встреч. Праздник напоминает о традиции благодарить, дарить внимание и проводить время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праздники Британии и их особенности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три известных праздника, их время проведения, главные обычаи и общий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праздника есть свой ритуал и свой смысл: религиозный, исторический или сезонный. Это делает календарь традиций очень разнообразным.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общеизвестным сведениям о британских праздниках
</a:t>
            </a:r>
            <a:endParaRPr lang="en-US" sz="8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и порядок в школьной жизни
</a:t>
            </a:r>
            <a:endParaRPr lang="en-US" sz="2713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британских школах ученики носят школьную форму. Она помогает выглядеть одинаково, уменьшает различия между детьми и создаёт более организованную школьную среду.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напоминает, что в школе важны опрятность и дисциплина. Ученики учатся следить за одеждой, быть собранными и соблюдать общие правила поведения.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и очередь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ценятся точность и умение ждать своей очереди, например в столовой или на мероприятиях. Такие привычки помогают сохранять порядок и спокойную атмосферу.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школьная культура также учит уважать других людей и их личное пространство. Это касается общения, работы в классе и поведения в коридорах и на переменах.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32969"/>
            <a:ext cx="529800" cy="42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британском общении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thank you и sorry звучат в Британии очень часто. Они помогают говорить мягко, показывают уважение к собеседнику и делают общение более дружелюбным и спокойным.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важно не перебивать, слушать до конца и не повышать голос. Такое поведение считается признаком хороших манер и помогает избежать неловкости даже в обычной беседе.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без споров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соблюдают в магазинах, на остановках и на мероприятиях. Это правило считается честным и понятным для всех, поэтому помогает людям ждать спокойно и без лишних конфликтов.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Британцы стараются говорить спокойно и сдержанно, даже если не согласны друг с другом. Вежливый тон показывает самоконтроль, уважение и умение общаться без грубости.
</a:t>
            </a:r>
            <a:endParaRPr lang="en-US" sz="9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традиции в разных частях Британии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что общие британские традиции сочетаются с местными особенностями каждой части страны и помогают лучше запомнить культурную географию Великобритании.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ярких примеров связано с Англией и Шотландией, но у всех четырёх частей страны есть узнаваемые традиции.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плана презентации; подсчёт упомянутых примеров в описании слайда.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британская еда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с картофелем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 — одно из самых узнаваемых блюд Британии. Его часто покупают на вынос, особенно в прибрежных городах, и подают как простую, сытную еду для всей семьи.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ужин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Roast dinner обычно подают по воскресеньям. В таком обеде часто есть мясо, картофель, овощи и Yorkshire pudding, поэтому он стал важной семейной традицией, а не просто обычным приёмом пищи.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Чаепитие со сладким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Scones, джем и сливки хорошо известны благодаря afternoon tea. Эти блюда связаны с неспешным общением, аккуратной сервировкой и привычкой делать небольшую паузу в середине дня.
</a:t>
            </a:r>
            <a:endParaRPr lang="en-US" sz="1039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домашняя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Shepherd’s pie и похожие блюда ценят за понятный вкус и сытность. Во многих семьях такие рецепты передаются дальше, потому что они удобны, недороги и хорошо подходят для домашнего ужина.
</a:t>
            </a:r>
            <a:endParaRPr lang="en-US" sz="10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события к традиции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исторический факт постепенно превращается в устойчивый обычай и становится частью жизни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спорт стал частью традиций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история игр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крикет и регби развивались в Британии много лет и постепенно стали не только соревнованиями, но и важной частью школьной и семейной жизни.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турниров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Кубковые матчи и регулярные состязания сделали спорт заметным событием для городов и клубов. Болельщики начали следить за командами и поддерживать их из года в год.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Wimbledon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Теннисный турнир Wimbledon закрепил особые правила и узнаваемые детали: белую форму игроков и клубнику со сливками. Это сделало соревнование символом британской спортивной культуры.
</a:t>
            </a:r>
            <a:endParaRPr lang="en-US" sz="942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для семьи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многие дети и взрослые играют в школьных командах, ходят на матчи местных клубов и обсуждают результаты дома. Так спорт остаётся живой традицией для разных поколений.
</a:t>
            </a:r>
            <a:endParaRPr lang="en-US" sz="10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разные британские традиции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встречается каждая традиция и какой смысл она несёт в повседневной жизни британцев.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традиций разные места и поводы, но все они связаны либо с историей страны, либо с правилами общения и школьной жизнью.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плана презентации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63" y="1218250"/>
            <a:ext cx="2088023" cy="176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8163" y="1194700"/>
            <a:ext cx="2088023" cy="176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вокруг паба и семейного стола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Паб как место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пабе люди не только заказывают напитки, но и разговаривают после работы, встречаются с друзьями и обсуждают новости района. Здесь важны спокойная атмосфера, знакомые лица и чувство принадлежности к местному сообществу.
</a:t>
            </a:r>
            <a:endParaRPr lang="en-US" sz="848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roast dinner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воскресеньям многие семьи собираются за roast dinner. За одним столом оказываются несколько поколений, и обычный обед превращается в время для разговоров, шуток и совместного отдыха после недели занятий и дел.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рядом с домом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привычки особенно хорошо видны в небольших городах и кварталах, где люди часто знают друг друга. Общая еда и встречи в пабе помогают сохранять дружбу, поддерживать соседей и чувствовать себя частью одного круга.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британские традиции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традиции в Британии связаны не с одной сферой жизни, а сразу с несколькими: от государственных церемоний до домашнего ужина.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праздники и история, но повседневные темы — еда, школа и вежливость — тоже занимают важное место.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плана презентации; тематическая группировка примеров из содержания слайдов.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сегодня: старое и новое рядом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благотворительные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традиции получают современное продолжение через благотворительные акции и тематические дни. Ученики участвуют вместе, помогают другим и одновременно узнают, как важны коллективные дела.
</a:t>
            </a:r>
            <a:endParaRPr lang="en-US" sz="999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фестивали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праздники и фестивали делают старые обычаи заметными для новых поколений. На улицах появляются музыка, еда, костюмы и семейные развлечения, которые соединяют историю с сегодняшним днём.
</a:t>
            </a:r>
            <a:endParaRPr lang="en-US" sz="997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Телевизионные трансляции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события и государственные церемонии теперь смотрят не только в Лондоне, но и по всей стране. Телевидение и интернет помогают традициям оставаться известными и понятными для детей и взрослых.
</a:t>
            </a:r>
            <a:endParaRPr lang="en-US" sz="1028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формы празднования меняются, сама идея встречи семьи остаётся прежней. Современная Британия показывает, что традиции могут обновляться, не теряя своего смысла и связи между поколениями.
</a:t>
            </a:r>
            <a:endParaRPr lang="en-US" sz="10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традиции: связь прошлого и настоящего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традиции помогают понять страну через её праздники, еду, школу, спорт и правила вежливого общения. Они сохраняют память о прошлом и делают повседневную жизнь более дружелюбной и узнаваемой.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2026-05-30T16:03:46Z</dcterms:created>
  <dcterms:modified xsi:type="dcterms:W3CDTF">2026-05-30T16:03:46Z</dcterms:modified>
</cp:coreProperties>
</file>