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писатель, который показал жизнь России XIX века
</a:t>
            </a:r>
            <a:endParaRPr lang="en-US" sz="4022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(1818–1883) создал прозу и драматургию о судьбах людей.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Тургенева и особенности его творчества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писал в России, где крепостное право соседствовало с грядущими реформами Александра II. В обществе спорили о будущем страны. Он создавал реалистические тексты: точно передавал быт, характеры и красоту природы, внимательно слушал чувства героев.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Спасском-Лутовинове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Тургенева, Варвара Петровна, была строгой и властной помещицей. В усадьбе он видел, как ведут себя помещики и крестьяне, как устроены их привычки и отношения, и эти впечатления нашли отражение в творчестве.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родился в 1818 году в Орле, а детство провел в усадьбе Спасское-Лутовиново. Там он с ранних лет наблюдал жизнь людей и меняющееся время года, которое позже стало важной частью его книг.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Тургенев пришел к литературе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жизненных этапов по биографическим вехам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круг интересов Тургенева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университетах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Московском, Петербургском и Берлинском университетах. Такой путь расширил его кругозор и помог сравнивать российскую жизнь с европейскими порядками.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знал французский и немецкий языки. Это облегчало чтение европейских авторов и позволяло точнее передавать в письме наблюдения и впечатления.
</a:t>
            </a:r>
            <a:endParaRPr lang="en-US" sz="75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европейской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привлекали история, философия и литература Европы. Благодаря этому в его текстах видны сопоставления и более широкий взгляд на Россию.
</a:t>
            </a:r>
            <a:endParaRPr lang="en-US" sz="81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обществу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Образованность помогала ему замечать, как меняются люди и идеи. В творчестве заметны размышления о культуре, науке и общественных вопросах.
</a:t>
            </a:r>
            <a:endParaRPr lang="en-US" sz="7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14917"/>
            <a:ext cx="4009200" cy="1910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Тургенева и их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том, что именно поднимает каждый текст — от крестьянской жизни до споров о будущем общества.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каждом произведении есть нравственный вопрос и разговор о том, как должны поступать люди в непростых обстоятельствах.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обзор по произведениям Тургенева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крестьянская Россия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— цикл рассказов и очерков о жизни русской деревни. Тургенев показывает крестьян как людей со своими мыслями, характером и достоинством, а не как безликую толпу.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книга заставляла читателей задуматься о жестокости крепостного права. За бытовыми сценами видна несправедливость, которую общество привыкло считать нормой, но которая ранит и унижает людей.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и пейзажи: природа у Тургенева живая, меняется по сезонам и помогает почувствовать настроение героев. Так красота русских мест соединяется с тяжелой судьбой простых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«Муму»: история о боли и несправедливости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сострадание как внутреннюю силу, а внутренний протест — как невозможность спокойно принять жестокость. Образ Муму рождает у читателей сильное чувство жалости, заставляя сопереживать беззащитным.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повести — Герасим, глухонемой дворник, который привязывается к собачке Муму. Его жизнь связана с миром крепостных: человек лишён свободы и вынужден подчиняться чужой воле. 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жизни и творчества Тургенева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показывает, как ранний интерес к деревенской жизни постепенно сменился крупными романами о спорах и переменах.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Тургенева отражает связь творчества с эпохой: от наблюдений и первых публикаций — к произведениям, где сильнее всего звучат общественные вопросы.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вехи, указанные в описании: 1818–1883 и ключевые даты публикаций и событий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«Отцы и дети» и образ Базарова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спор между поколением отцов и поколением детей. Евгений Базаров — умный и самостоятельный человек, который не признаёт старые авторитеты и считает себя нигилистом.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верит в науку и практическую пользу, но при этом остаётся одиноким. Тургенев показывает, что такие убеждения могут быть сильными, однако не всегда делают человека спокойным и счастливым.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интересен тем, что его нельзя свести только к идеям. В романе заметны чувства, сомнения и внутренняя сложность героя, из-за которой конфликт становится личной драмой.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не лозунги, а человеческую сторону столкновения мировоззрений: что происходит с людьми, когда идеи проверяются судьбой, отношениями и обстоятельствами.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главных героев Тургенева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показан не только через поступки, но и через «внутренний режим»: как он думает, чего боится и на что надеется в решающие моменты.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качеств помогают увидеть главный принцип Тургенева: характер раскрывается через нравственные решения и личные испытания.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составлена по перечисленным в слайде чертам (качественная шкала для визуального сравнения)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язык в произведениях Тургенева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Тургенева работает как «подсказка» к настроению: лес и поле меняют тон сцены, а время года подчеркивает чувства героев и смысл событий.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тщательно выбирает слова и добивается мягкой, музыкальной интонации. Даже простые наблюдения превращаются в выразительные детали, которые легко узнаются читателем.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Тургенева не украшение ради красоты: он помогает понять, о чем спорят, о чем мечтают и что переживают герои в конкретную минуту.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 Европе и мировая известность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переводили на разные языки уже при жизни писателя, поэтому имя Тургенева быстро становилось узнаваемым за пределами России — в Европе его читали как крупного автора.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много бывал за границей, особенно во Франции и Германии. Он поддерживал контакты с европейскими литераторами и регулярно оказывался в культурной среде городов вроде Парижа.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967325"/>
            <a:ext cx="3971100" cy="120885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Тургенева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различаются по темпераменту и способу внутреннего выбора, но каждый раскрывается через испытание: любовь, честь, долг или одиночество.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 усиливает главный вывод: у Тургенева важна не «похожесть» героев, а то, как каждый делает жизненный выбор и отвечает за него.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по описаниям в исходном материале к слайдам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произведениях Тургенева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 — «Ася»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рождается внезапно и требует смелости: герои испытывают волнение и нерешительность, а чувства становятся проверкой честности перед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 — «Дворянское гнездо»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переплетается с памятью и нравственными убеждениями. Любовь здесь помогает понять, что значит верность и как поступать по совести.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— «Первая любовь»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получает личный, почти «воспоминательный» оттенок: радость и надежда соседствуют с разочарованием, а герой взрослеет через пережитое.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мотив у Тургенева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повестях и романах любовь выступает экзаменом характера: она может вести к счастью или к потере, но всегда помогает вырастать духовно.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произведениях Тургенева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драматического пути: от встречи и чувства к выбору и столкновению с правилами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Тургенева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образуют «каркас» прозы: читатель видит, как герои меняются, а общество проверяет их поступки на человечность и смелость.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сегменты диаграммы объясняют узнаваемость Тургенева: достоинство и внутренняя свобода постоянно сопровождают любовь, споры и выбор.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визуализация по темам, перечисленным в описании к слайду (без претензии на статистику текста)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Тургенева для русской литературы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укрепил реалистическое направление: он показывал жизнь «как есть», а не только красивую сторону событий. Это сделало прозу ближе к реальному человеку.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Тургенева повлияли на писателей нового поколения. Среди них упоминаются Лев Толстой и Антон Чехов — авторы, у которых человеческие чувства и мораль тоже в центре.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 русской прозе стать заметной в Европе. Его читали не только на родине, но и за границей, а это поддержало интерес к русской культуре.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— в психологической точности. Писатель тонко передает переживания героев, поэтому читатель лучше понимает, почему они сомневаются, решаются и страдают.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Тургеневе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был человеком высокого роста. Такой внешний образ запоминался современникам и хорошо сочетался с его вниманием к впечатлениям от людей, разговоров и поездок.
</a:t>
            </a:r>
            <a:endParaRPr lang="en-US" sz="85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была привычка слушать и ценить музыку. Это влияло на его вкус к интонациям и к «звучанию» фраз, за что читатели нередко отмечают ясность языка писателя.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 немецкий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знал французский и немецкий, поэтому мог свободнее общаться с европейской культурой. Такое знание помогало точнее сравнивать русскую действительность с зарубежной.
</a:t>
            </a:r>
            <a:endParaRPr lang="en-US" sz="833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путешествия и 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увлекался охотой и путешествиями, много наблюдал во время поездок. Последние годы он провел во Франции, но связь с Россией сохранял постоянно.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важен сегодня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помогает обсуждать свободу, совесть, любовь и выбор, а также отношения между поколениями. Его книги раскрывают человеческие чувства и учат честности, доброте и уважению к другим.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2026-05-15T05:56:10Z</dcterms:created>
  <dcterms:modified xsi:type="dcterms:W3CDTF">2026-05-15T05:56:10Z</dcterms:modified>
</cp:coreProperties>
</file>