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функции и теоремы синусов и косинусов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стороны и точные расчёты в одной теме.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прямоугольного треугольника к любому треугольнику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тригонометрия учит находить отношения сторон в прямоугольном треугольнике. Затем теоремы синусов и косинусов расширяют эти идеи на любой треугольник и помогают решать более общие геометрические задачи.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острого угла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угла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острого угла показывает, какую часть гипотенузы составляет противолежащий катет. Это отношение остаётся тем же для любых подобных прямоугольных треугольников с одинаковым углом.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угла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острого угла равен отношению прилежащего катета к гипотенузе. Он тоже зависит только от величины угла и не меняется при изменении размеров треугольника.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угол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одинаковый, значения sin и cos будут одинаковыми в любом подходящем треугольнике. Поэтому тригонометрические функции описывают именно угол, а не конкретный чертёж.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его смысл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14125" y="1769025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тангенса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угла можно выразить через синус и косинус: tan α = sin α / cos α. В прямоугольном треугольнике это также отношение противолежащего катета к прилежащему.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7000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показывает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удобно использовать, когда нужно оценить наклон или крутизну. Чем больше его значение, тем сильнее отклонение линии от горизонтального направления.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01805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функция помогает сравнивать углы, записывать уклоны и описывать подъёмы в задачах. Поэтому её часто используют в геометрии и прикладных измерениях.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270425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определён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cos α равен нулю, делить на него нельзя, значит tan α не существует. Такой случай важно помнить, чтобы не делать ошибку в вычислениях.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 знаки тригонометрических функций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Координата x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абсцисса точки показывает значение cos α. Поэтому по положению точки сразу видно, в какой части окружности косинус положителен или отрицателен.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Координата y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Ордината точки соответствует sin α. Это удобно: достаточно посмотреть, выше или ниже оси находится точка, чтобы определить знак синуса.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 вторая четверти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 четверти оба значения положительные. Во II четверти синус остаётся положительным, а косинус становится отрицательным, потому что точка находится левее оси Oy.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и четвёртая четверти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III четверти отрицательны и sin α, и cos α. В IV четверти косинус положителен, а синус отрицателен, что помогает быстро проверять ответы.
</a:t>
            </a:r>
            <a:endParaRPr lang="en-US" sz="11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sin и cos при увеличении угла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увидеть, как две функции ведут себя по-разному на одном и том же промежутке углов.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растёт до 90°, а косинус убывает и после 90° становится отрицательным.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значения тригонометрических функций для углов 0°–180°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сумма квадратов синуса и косинуса для любого угла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тригонометрическое тождество: sin²α + cos²α = 1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тождество удобно для проверки вычислений и вывода неизвестной функции, когда известна другая.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sin, cos и tan для углов 30°, 45° и 60°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стандартные значения нужно знать, чтобы быстро решать задачи без калькулятора.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30°, 45° и 60° образуют самый часто используемый набор в школьной геометрии.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основных значений тригонометрических функций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применяется теорема синусов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Известна сторона и угол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синусов особенно полезна, когда дана сторона треугольника и противолежащий ей угол. Тогда можно найти другие элементы через пропорцию между сторонами и синусами углов.
</a:t>
            </a:r>
            <a:endParaRPr lang="en-US" sz="1150" dirty="0"/>
          </a:p>
        </p:txBody>
      </p:sp>
      <p:sp>
        <p:nvSpPr>
          <p:cNvPr id="13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и угол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две стороны и один угол, теорема синусов иногда позволяет продолжить решение без перехода к другой формуле. Главное — правильно сопоставить сторону с её противолежащим углом.
</a:t>
            </a:r>
            <a:endParaRPr lang="en-US" sz="1070" dirty="0"/>
          </a:p>
        </p:txBody>
      </p:sp>
      <p:sp>
        <p:nvSpPr>
          <p:cNvPr id="14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расстояний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в задачах, где прямое измерение невозможно: например, до объекта, который стоит далеко. В таких случаях удобнее измерить базу и углы наблюдения.
</a:t>
            </a:r>
            <a:endParaRPr lang="en-US" sz="1150" dirty="0"/>
          </a:p>
        </p:txBody>
      </p:sp>
      <p:sp>
        <p:nvSpPr>
          <p:cNvPr id="15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в теореме синусов позволяют сравнивать элементы одного треугольника между собой. Это делает формулу удобной не только для вычислений, но и для анализа рисунка.
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применять теорему синусов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решения задачи по известным сторонам и углам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8√3 см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получается длина стороны b в приведённом примере.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синусов позволяет найти неизвестную сторону по известной стороне и двум углам.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двух решений в теореме синусов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769025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два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сторона, противолежащий ей угол и ещё одна сторона, вершину можно расположить двумя способами. Поэтому исходные данные иногда задают не один, а два возможных треугольника.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45325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сравнивают длины сторон с высотой, опущенной из вершины. Если возможны оба положения вершины, нужно отдельно рассмотреть каждый треугольник и проверить условия задачи.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946150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потерять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вида SSA полезно делать аккуратный чертёж и отмечать, какие углы и стороны уже известны. Это помогает вовремя заметить неоднозначность и не исключить верный вариант.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 как обобщение теоремы Пифагора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трёх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 соединяет все стороны треугольника с углом между двумя из них. Она особенно полезна, когда прямого угла нет и привычной формулы Пифагора уже недостаточно.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Пифагору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между сторонами равен 90°, косинус этого угла становится равным нулю. Тогда дополнительное слагаемое исчезает, и остаётся знакомая формула для прямоугольного треугольника.
</a:t>
            </a:r>
            <a:endParaRPr lang="en-US" sz="1126" dirty="0"/>
          </a:p>
        </p:txBody>
      </p:sp>
      <p:sp>
        <p:nvSpPr>
          <p:cNvPr id="11" name="Text 4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теорема косинусов подходит для любых треугольников. Она помогает находить неизвестную сторону, а затем использовать найденный результат для вычисления углов по другим данным.
</a:t>
            </a:r>
            <a:endParaRPr lang="en-US" sz="10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теоремы Пифагора и теоремы косинусов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формулы связаны с одними и теми же сторонами, но используются в разных ситуациях.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 охватывает больше случаев и при прямом угле переходит в теорему Пифагора.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формулу для решения треугольника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условие задачи с подходящей формулой.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зависит от того, какие элементы треугольника уже известны и что требуется найти.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измерений в реальной жизни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реки без переправы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берегу отмечают две точки наблюдения и измеряют расстояние между ними. Затем с каждой точки снимают углы на противоположный берег, а дальше считают неизвестную ширину по треугольнику.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башни издалека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основания выбранного отрезка измеряют углы подъёма к вершине башни. После этого тригонометрические формулы позволяют найти высоту, даже если подойти вплотную нельзя. Такой способ часто используют в геодезии.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 ориентирование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Корабль, самолёт или дрон могут определить положение объекта по известной базе и углам наблюдения. На схеме получается треугольник, где вычисления помогают понять, насколько далеко находится цель.
</a:t>
            </a:r>
            <a:endParaRPr lang="en-US" sz="10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797273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учащиеся берут не тот катет или не ту сторону напротив угла. Перед вычислением нужно ещё раз подписать рисунок и проверить, какие элементы действительно противолежат выбранному углу.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4004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лишнюю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теорему синусов применяют там, где удобнее теорема косинусов, и наоборот. Правильный выбор зависит от того, какие данные даны в условии и что требуется найти.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003544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Подставляют неверный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возникают, когда вместо нужного угла берут соседний или внешний. Особенно важно проверить, к какой стороне относится угол, чтобы не получить бессмысленный ответ.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3606677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нужно записывать в одних и тех же единицах, а углы — в градусах, если в задаче не сказано иначе. Несогласованность единиц часто приводит к неверному результату.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975425" y="42098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полезно посмотреть на чертёж и сравнить, похож ли результат на реальный. Если сторона оказалась слишком большой или угол не соответствует рисунку, значит, где-то допущена ошибка.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05356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999" y="1887806"/>
            <a:ext cx="172125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15076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разделами математики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изучают через графики, где видно изменение значений при росте угла. Такой подход помогает понимать периодичность и сравнивать форму кривых.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формулы часто преобразуют так же, как обычные алгебраические выражения. Это развивает навык упрощения, раскрытия скобок и аккуратной работы с равенствами.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синус и косинус связаны с положением точки на окружности. Это помогает находить координаты, определять знаки функций и читать геометрическую картину.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науках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старших классах тригонометрия нужна в физике, информатике и инженерных расчётах. Она описывает колебания, вращение и позволяет моделировать реальные процессы через числа и формулы.
</a:t>
            </a:r>
            <a:endParaRPr lang="en-US" sz="9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тригонометрические функции и теоремы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области, где тригонометрия помогает описывать движение, форму и расстояния.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полезна там, где нужно связать угол, направление и размер объекта.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теме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 и тангенс описывают связь углов и сторон, а теоремы синусов и косинусов расширяют эти идеи на любой треугольник. Вместе они делают геометрию удобной для точных вычислений.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2026-06-03T10:15:44Z</dcterms:created>
  <dcterms:modified xsi:type="dcterms:W3CDTF">2026-06-03T10:15:44Z</dcterms:modified>
</cp:coreProperties>
</file>