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почва: кто здесь обитает?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полна жизни — бактерии, грибы, черви и множество микроскопических созданий.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перерабатывают остатки растений и животных, создают гумус и питают растения. Без них рост культур был бы невозможен, а экосистема — неустойчивой.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так важна?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невидимые герои почвы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 бактерий в одном грамме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грамме почвы скрывается около миллиарда бактерий, которые активно разлагают органику, превращая её в вещества, доступные для растений. Их работа обеспечивает круговорот азота, необходимого для роста.
</a:t>
            </a:r>
            <a:endParaRPr lang="en-US" sz="1291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питании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преобразовании азота из воздуха в формы, усваиваемые растениями. Этот процесс называется азотфиксацией и жизненно важен для плодородия почвы.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трансформируют опавшие листья и древесину в питательные вещества, улучшая структуру почвы. Благодаря им образуется прочный гумусовый слой.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растительных остатков грибами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гифы проникают в корни растений, увеличивая площадь поглощения воды и минералов, что способствует лучшему росту и устойчивости растений.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союз грибов и корней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грибы: строители микоризы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черви: природные инженеры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Тоннелирование и улучшение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свои ходы черви обеспечивают вентиляцию и доступ воды к корням. Их деятельность способствует насыщению почвы кислородом и предотвращает затопление.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через переработку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дождевой червь способен за год обработать до 10 тонн почвы на гектар, создавая плодородный слой и способствуя повышению урожайности.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жуки разрушают крупные растительные остатки, превращая их в мелкие частицы. Это способствует быстрому разложению органики и возвращению питательных веществ в почву.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создают сложные ходы и гнёзда, что улучшает структуру почвы, облегчает доступ воды и воздуха, а также поддерживает жизнедеятельность множества других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почве: активные переработчики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животные почвы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Нематоды питаются бактериями, грибами и органическими остатками, ускоряя их разложение и регулирование численности микроорганизмов. 2. Клещи играют роль хищников, контролируя популяции и поддерживая биоразнообразие.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Их активность способствует равновесию экосистемы почвы, предотвращая чрезмерное размножение одних видов. 2. Благодаря им почва остаётся здоровой и плодородной, обеспечивая нормальный рост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организмы в почве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Инфузории: важные регуляторы микрофлоры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также контролируют популяции бактерий и частиц, участвуют в формировании гумуса и помогают сохранять микробиологический баланс в почве, обеспечивая здоровую среду для растений.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Амёбы: потребители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питаются бактериями, регулируя их численность и способствуя перераспределению питательных веществ в почве. Они ускоряют разложение органики, поддерживая жизненный цикл микроорганизмов.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микроскопические грибы расщепляют сахара из разлагающейся органики, выделяя при этом полезные вещества, необходимые для жизнедеятельности других микроорганизмов и улучшения структуры почвы.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переработки сахаров грибами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выделяют органические кислоты и антимикробные вещества, сдерживающие рост патогенных бактерий и грибков. Их деятельность способствует здоровью почвенной экосистемы.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 от вредных микроорганизмов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грибы и дрожжи: невидимые химики
</a:t>
            </a:r>
            <a:endParaRPr lang="en-US" sz="23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почвы питательными веществами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микроорганизмы выделяют азот, фосфор и калий в формы, легко усваиваемые растениями. Это обеспечивает растущие культуры необходимыми элементами для развития.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структуры и устойчивость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оптимизируют проникновение воздуха и воды, улучшая структуру почвы. Благодаря этому растения растут быстрее и лучше сопротивляются болезням, повышая урожайность.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почвенные организмы поддерживают растения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почвоведению,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составляют основу почвенной жизни, обеспечивая косвенное питание для более крупных существ и сохраняя экосистему устойчивой.
</a:t>
            </a:r>
            <a:pPr algn="l" indent="0" marL="0">
              <a:lnSpc>
                <a:spcPct val="15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бактерий указывает на их ключевую роль в биохимических процессах, тогда как нематоды и простейшие играют вспомогательную, но важную роль в балансе экосистемы.
</a:t>
            </a:r>
            <a:endParaRPr lang="en-US" sz="116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кого в одном грамме почвы?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процессы почвенная жизнь помогает сохранять экологическое равновесие, очищая среду от загрязнений и восстанавливая естественные ресурсы.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способствуют разложению органических остатков, превращая их в гумус, который улучшает структуру и плодородие почвы, поддерживая рост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активно участвуют в круговороте азота, углерода и фосфора, обеспечивая растения необходимыми питательными веществами и поддерживая биоразнообразие.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веществ и роль почвенных организмов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жилища: норы и ходы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ходов способствует аэрации и проникновению влаги, что улучшает структуру почвы и её способность поддерживать растения и микроорганизмы.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почвы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 в норах помогает обитателям почвы сохранять жизненные функции в разных сезонах, обеспечивая благоприятные условия зимой и летом.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и ходы создают безопасные места для животных, где они прячутся от хищников и сохраняют стабильный микроклимат для жизни и размножения.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укрытие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и минеральных удобрений снижает численность и разнообразие почвенных организмов, что негативно сказывается на здоровье почвы и её продуктивности.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обработка почвы и вырубка лесов разрушают естественные структуры и места обитания животных, приводя к ухудшению плодородия и снижению урожайности.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почвенную жизнь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и биологические исследования,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численность дождевых червей и бактерий в лесной, полевой и городской почве, демонстрируя сокращение биологического разнообразия в антропогенных условиях.
</a:t>
            </a:r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лесные почвы имеют наибольшее биоразнообразие, что свидетельствует о важности сохранения природных экосистем для поддержания почвенного здоровья.
</a:t>
            </a:r>
            <a:endParaRPr lang="en-US" sz="998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разнообразия в разных типах почв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обитатели почвы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Слепыши — скрытые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Слепыши всё реже встречаются из-за загрязнения почвы и разрушения их среды обитания. Эти млекопитающие важны для аэрации почвы и поддержания биологического баланса.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дождевые черви на грани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дождевых червей значительно уменьшились численностью из-за вырубки лесов и химического загрязнения. Их исчезновение угрожает плодородию и структуре почвы.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микроорганизмы и здоровье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вещества, созданные микроорганизмами почвы, напрямую влияют на качество урожая овощей и злаков, обеспечивая важные витамины для здоровья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микробиота играет роль в очистке воды и воздуха, снижая содержание вредных веществ и поддерживая экологическое благополучие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почвенных обитателях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растений вступают в симбиоз с грибами, образуя микоризу, которая значительно повышает их способность усваивать воду и минеральные вещества.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квадратном метре лесной почвы живёт до 10 000 различных видов организмов, создавая сложную и разнообразную экосистему.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почвенные бактерии способны выживать при экстремально низких температурах, вплоть до -20°C, что демонстрирует их уникальную адаптацию.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обитающие в почве, могут жить десятки лет, выполняя важные функции по переработке органики и поддержанию структуры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удобно наблюдать мельчайших обитателей почвы — бактерий, нематод и простейших, обеспечивая понимание микромира у себя дома или в школе.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террариума и наблюдение за муравейником или ходами дождевых червей помогают увидеть действия почвенных организмов и понять их роль в 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жизнь в почве самостоятельно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беречь жизнь в почве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жизни, обеспечивающая плодородие и здоровье растений, животных и людей. Сохранение её обитателей необходимо для устойчивого будущего и продовольственной безопасности.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2026-05-08T08:20:06Z</dcterms:created>
  <dcterms:modified xsi:type="dcterms:W3CDTF">2026-05-08T08:20:06Z</dcterms:modified>
</cp:coreProperties>
</file>