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6 классе: зачем нужны задачи, головоломки и игры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 игры учат думать, считать и проверять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математика уже выходит за рамки простых вычислений: появляются дроби, пропорции, геометрия и текстовые задачи. Игровые задания помогают увидеть не только ответ, но и путь к нему.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через поиск решения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таких заданиях есть условие, в котором скрыта нужная информация, и есть результат, который нужно получить или проверить.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обычно требует вычисления, головоломка — поиска закономерности или неожиданного хода, а игра — выбора действия по правилам.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навык один: ученик сравнивает варианты, анализирует данные, выбирает способ решения и сверяет ответ с условием.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задач, головоломок и математических игр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 как тренировка математического мышления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 учат выделять известные данные, находить неизвестное и не путать величины. В 6 классе они часто связаны с движением, покупками, временем, массой, площадью и долями.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решения полезны краткая запись, схема с числами и стрелками, а затем проверка вычислений и единиц измерения. Так ученик видит не только ответ, но и логику рассуждения.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заданий свой акцент: одни тренируют скорость, другие — точность, а третьи — умение рассуждать по шагам.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развиваются вычисления и логика, но остальные навыки тоже дополняют общую математическую подготовку.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содержанию презентации, 2025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развивают разные типы математических заданий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и десятичные дроби часто встречаются в задачах о частях целого, покупках, измерениях и сравнении величин.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понимать смысл числителя и знаменателя, уметь сокращать дроби, приводить их к общему знаменателю и сравнивать значения.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Раскраска фигур, деление предметов и задания на доли помогают увидеть, как запись числа связана с реальным смыслом и количеством.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 десятичные числа в занимательных заданиях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сетке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удобно искать симметрию, считать клетки и сравнивать части фигуры. Такие задания помогают заметить повторяющиеся элементы и понять, как изменяется форма при перестройке.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 разбиение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разрезать фигуру на части или собрать её заново по правилу. Здесь важны линейка, угольник и аккуратный счёт сторон, чтобы не потерять ни один отрезок.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фрагмент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головоломках на выбор лишнего элемента ученик сравнивает углы, длины и расположение фигур. Это развивает внимание к деталям и умение объяснять, почему один вариант не подходит.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головоломки и построения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математических заданий по содержанию и навыкам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показывает, что задания по-разному развивают математическую подготовку шестиклассника.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задания могут развивать разные качества: скорость, точность и умение представлять фигуры.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курса математики 6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математическую задачу шаг за шагом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алгоритм работы с текстовой или вычислительной задачей.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428462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7388" y="1428462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75331" y="1428462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05050" y="1435093"/>
            <a:ext cx="318300" cy="254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1681" y="1428462"/>
            <a:ext cx="301388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игры и правила честного счета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начинается с чётких условий: что можно делать, сколько ходов разрешено и как начисляются баллы. Это помогает играть честно и без споров.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таймер делает задание собранным и динамичным. Ученики учатся работать быстрее, но не терять точность при счёте и выборе ответа.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с примерами, домино и лото важно не просто назвать ответ, а проверить вычисления. Ошибка сразу заметна и помогает исправить способ решения.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Очередность 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хода учит ждать своей очереди, слушать других и уважать правила общего процесса. Это особенно важно в парных и командных заданиях.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и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счёт заканчивается не только подсчётом очков, но и коротким объяснением хода. Так ученик понимает, почему ответ получился именно таким.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задания влияет не только на ответ, но и на то, как ученик думает, объясняет и проверяет свои действия.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работа усиливает точность, а парные и командные задания лучше развивают обсуждение и сотрудничество.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экспертная оценка учебных форм в школьной математике; без привязки к конкретной дате.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Одиночные, парные и командные математические задания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математические тренажёры и экранное время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тренажёры помогают быстро отрабатывать таблицу умножения, дроби, уравнения и логические задания: ученик сразу видит подсказку, уровень сложности и результат ответа.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полезно ограничивать время на экране: короткие сессии эффективнее длинных, если после них ученик повторяет ошибку и решает несколько примеров без подсказок.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показывает, на каком шаге возникла трудность: в понимании условия, выборе действия или вычислении. Это помогает не угадывать, а искать точную причину.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Исправляя неверный ответ, ученик лучше запоминает правило и замечает типичные ловушки. Особенно полезно сравнивать своё решение с образцом и находить различие по шагам.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Повторная проверка развивает аккуратность: стоит перечитать условие, проверить записи и убедиться, что ответ соответствует вопросу и единицам измерения.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ошибки полезны в математике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заданий курса математики 6 класса.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уровня заданий и то, какие умения они развивают на уроке и дома.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больше требуется не только считать, но и рассуждать, сопоставлять данные и выбирать способ решения.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математических заданий для 6 класса по уровню сложности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конструктор математической головоломки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 по типовым учебным заданиям по математике для 6 класса.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задания чаще выбирают для разминки, а задания с рисунками и играми — когда хочется работать не только с числами, но и с правилами.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интерес влияет форма задания: чем понятнее правило и нагляднее материал, тем охотнее ученики включаются в работу.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93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модель предпочтений учащихся 6 класса; данные условно-обобщённые.
</a:t>
            </a:r>
            <a:endParaRPr lang="en-US" sz="693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математических заданий выбирают чаще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команде каждый ученик может отвечать за свой шаг: чтение условия, вычисления, проверку или объяснение ответа. Это делает работу быстрее и точнее.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команде: обсуждение и проверка решений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помогает заметить ошибку раньше, чем она попадёт в итоговый ответ. Когда решения проговариваются вслух, легче сравнить разные способы и выбрать лучший.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задача требует уважать чужую мысль и уметь доказывать свою. Поэтому математика становится не только предметом счета, но и упражнением в общении.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роли распределены чётко, группа не теряет время и не повторяет одни и те же действия. Общий результат зависит от слаженности, а не от одного сильного участника.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— короткая проверка 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даёт задачу, чтобы быстро увидеть, как класс понял новую тему. Рядом лежат учебник, тетрадь в клетку и линейка: по ним удобно записать решение, построить схему и проверить вычисления по шагам.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— спокойная тренировка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домашней работе карточки с примерами и небольшая настольная игра помогают повторить дроби, величины и простые уравнения. Такая форма делает занятие похожим на практику, а не только на обычную письменную работу.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стол: пример рядом с ходом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карточки с заданиями сочетаются с полем игры, где каждый ход связан с вычислением. Так ребёнок видит, что математика может быть частью понятной и увлекательной последовательности действий.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задачи и головоломки: на уроке и дома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заданий по-разному нагружают мышление: одни требуют быстрого решения, другие — удержания нескольких шагов и аккуратной записи.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не развивают одно качество изолированно: они работают комплексно и лучше всего дополняют обычные упражнения.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педагогических наблюдений за учебными форматами в 6 классе; без точной статистической выборки.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сильнее всего развивают математические игры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особенно полезны задания, где нужно рассуждать, сравнивать, проверять и объяснять ответ. Разные формы работы делают математику понятнее и помогают уверенно применять правила.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через задачи и игры учит думать, а не только считать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2026-05-24T16:39:26Z</dcterms:created>
  <dcterms:modified xsi:type="dcterms:W3CDTF">2026-05-24T16:39:26Z</dcterms:modified>
</cp:coreProperties>
</file>