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 о дружбе, верности и человеческом достоинстве.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и стихотворение «Пожелание друзьям»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Окуджава: поэт своего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вырос в суровую эпоху XX века, прошёл через войну и хорошо понимал цену поддержки. Его стихи звучат просто, но говорят о совести, памяти и внутренней стойкости.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дружбу как настоящую опору: рядом с верным человеком легче пройти трудности и не потерять себя.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произведения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подчёркивает, что в жизни важнее не успех и не внешние достижения, а доброта, честность и умение не подвести близких.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 в тексте звучат спокойно и искренне, поэтому они воспринимаются как нужные слова, которые поддерживают и ободряют.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и атмосфера песни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пишет негромко и доверительно, словно разговаривает с читателем без лишней торжественности. Такой тон делает стихотворение особенно близким и человечным.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с гитарой, камерная обстановка и московские улицы помогают почувствовать атмосферу авторской песни, где главное — искренность и теплая интонация.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относится к лирике и связано с традицией авторской песни, где важны личный тон, простота и доверительное обращение к слушателю.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формы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короткие строки и ровный ритм делают стихотворение легко запоминающимся и усиливают его мягкое, спокойное звучание.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как обращение к друзьям и цепочка напутствий, поэтому каждое высказывание звучит как отдельное доброе пожелание на жизненный путь.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помогает сосредоточиться на главной мысли: дружба и нравственная поддержка важнее внешнего успеха и громких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дружба в стихотворении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в понимании Окуджавы — это человек, на которого можно положиться в сложный момент и который не откажет в поддержке.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строится не только на словах, но и на внимании к другому человеку, готовности услышать его тревоги и радости.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дружба звучит как спокойная забота: не громкая, но надёжная, помогающая не чувствовать себя одиноким.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обращается к друзьям как к равным, поэтому его слова воспринимаются естественно и искренне, без поучения.
</a:t>
            </a:r>
            <a:endParaRPr lang="en-US" sz="12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 Окуджавы связаны с честностью, совестью и добротой: именно эти качества помогают человеку не потеряться в трудных обстоятельствах.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пожеланий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говорит о победе любой ценой; для него важнее оставаться порядочным, не предавать друзей и не терять уважения к себе.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учит, что сила человека проявляется в поступках и отношении к другим, поэтому его смысл имеет воспитательное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чувства и ценности удерживают смысл произведения и делают его особенно цельным.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место занимают дружба и верность: именно они создают нравственный центр стихотворения и определяют его тон.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текста стихотворения Б. Ш. Окуджавы «Пожелание друзьям»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обращение к друзьям звучит уважительно и искренне, поэтому читатель чувствует не формальное наставление, а живое участие.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спокойно и по-доброму, не поучая и не требуя, а как близкий человек, который действительно желает добра.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вызывает доверие: он не скрывает тревоги за человека, но выбирает мягкие, тёплые слова поддержки.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простота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ясные, поэтому смысл легко понять даже младшему школьнику, без долгого объяснения.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помогают выделить главные мысли и делают текст более ритмичным, цельным и запоминающимся.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спокойный тон создают ощущение тепла, доверия и искреннего разговора между близкими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часто строит строку на повторах и параллельных конструкциях, поэтому речь звучит размеренно, как спокойный разговор. Такой приём делает пожелания особенно убедительными и легко запоминающимися.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сложных метафор поэт выбирает точные и ясные слова. Благодаря этому читатель сразу понимает смысл каждого обращения и видит главное: поддержку, верность и человеческое достоинство.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интонация и внутреняя глубина создают ощущение доверия. Простая форма не упрощает содержание, а, наоборот, помогает передать серьёзные мысли без громких слов и лишней торжественности.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как личное обращение постепенно превращается в нравственное напутствие.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движется от доверительного разговора к общему выводу о том, как важно жить честно и не терять человеческой опоры.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 Ш. Окуджавы «Пожелание друзьям»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выглядело время, когда звучал Окуджава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дворы и тихие 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1960-е годы в Москве и других городах люди особенно ценили простое, искреннее общение. Во дворах, на скамейках и на кухнях легко рождалось чувство близости, которое хорошо передаёт интонация стихов Окуджавы.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вместо громких деклараций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стала популярной потому, что в ней звучал живой голос человека, а не официальная речь. Небольшой круг слушателей, гитара и негромкое исполнение создавали атмосферу доверия и личного участия.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у костра и на концертах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можно представить через фотографии небольших концертов, походов и дружеских встреч. Такая обстановка помогает понять, почему стихотворения Окуджавы были близки многим: они говорили о простых, но важных чувствах.
</a:t>
            </a:r>
            <a:endParaRPr lang="en-US" sz="10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«Пожелании друзьям» Б. Ш. Окуджавы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интонация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исполнение с гитарой делает стихотворение камерным. Слова звучат так, будто их говорят близкому человеку, без нажима и без показной торжественности.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не отвлекает от смысла, а мягко подчёркивает его. Благодаря этому каждое пожелание воспринимается спокойно, ясно и очень по-человечески.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Доверительная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Негромкий тон создаёт ощущение искреннего разговора. В такой интонации особенно заметны забота, уважение и тёплое отношение к друзьям.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на повторяющихся словах и похожих интонациях, поэтому его строки быстро укладываются в память и звучат почти как дружеское напутствие.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запутанного сюжета: мысль идёт прямо и последовательно. Читателю легко следить за развитием смысла и выделять главное.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говорит о знакомых каждому вещах — поддержке, благодарности, верности, доброте. Именно поэтому содержание кажется близким и понятным.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помогает сосредоточиться на важной мысли: хорошие слова могут поддержать человека не меньше, чем поступок.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произведения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резкие перемены, а мягкое движение настроения, характерное для лирики Окуджавы.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звучит светлое чувство доверия; небольшое напряжение только подчёркивает ценность добрых пожеланий.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 Ш. Окуджавы «Пожелание друзьям»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что дружба строится на внимании, честности и умении быть рядом. Это важный разговор о простых, но очень серьёзных жизненных правилах.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школьников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6 класса стихотворение особенно полезно тем, что говорит о человеческом отношении без морализаторства. Оно показывает, как добрые слова могут поддержать и укрепить.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ценность повседневных поступков: не подвести друга, помочь в трудный момент, сохранить уважение. Эти качества остаются важными в любой школьной и взрослой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7597" y="2070000"/>
            <a:ext cx="4461907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текста работают вместе и создают тёплое, нравственно значимое произведение.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особенности соединяются в единый образ произведения, где личное чувство помогает говорить о важных человеческих ценностях.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Ш. Окуджава, «Пожелание друзьям»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«Пожелание друзьям» показывает, что сила человека проявляется в доброте, верности и умении поддержать другого. Именно поэтому стихотворение остаётся понятным и важным для читателей любого возраста.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2026-05-18T18:59:47Z</dcterms:created>
  <dcterms:modified xsi:type="dcterms:W3CDTF">2026-05-18T18:59:47Z</dcterms:modified>
</cp:coreProperties>
</file>