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 его периоды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клетки до точного деления: как работает клеточный цикл.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нужен цикл деления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обеспечивает рост организма, обновление тканей и передачу наследственной информации без ошибок. Когда этот механизм нарушается, страдают развитие, восстановление клеток и генетическая стабильность.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идут строго последовательно и обеспечивают подготовку, копирование ДНК и деление клетки.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периода выделяют в клеточном цикле эукариот.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общая схема клеточного цикла эукариот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клеточного цикла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цикла различаются по ведущим процессам, но вместе обеспечивают точное удвоение и распределение наследственного материала.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логика цикла — сначала подготовить клетку, затем удвоить ДНК и только после этого разделить материал между двумя клетками.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 — самая длительная часть цикла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эукариот интерфаза занимает почти весь клеточный цикл. Именно здесь клетка растёт, восстанавливает запасы веществ и готовится к следующему делению, а не во время видимого митоза.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последовательных этапа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включает G1, S и G2. Эти стадии сменяют друг друга без пропусков: клетка сначала растёт, затем копирует ДНК, а после этого завершает подготовку к делению.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Скрытая, но активная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интерфазе интенсивно синтезируются РНК, белки и органоиды. Поэтому внешне клетка может выглядеть спокойной, хотя внутри неё идёт самая важная подготовка к передаче наследственного материала.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фаз клеточного цикла по времени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жизни клетки проходит в подготовке к делению; сам митоз занимает сравнительно короткий промежуток.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клетка большую часть времени не делится, а копит ресурсы, удваивает ДНК и проходит контрольные проверки.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схема длительности фаз клеточного цикла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G1-период: рост и подготовка к копированию ДНК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G1 клетка увеличивается в размерах, наращивает объём цитоплазмы и активно создаёт структуры, которые понадобятся ей для дальнейшего прохождения цикла и последующего деления.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интенсивное образование РНК, белков, ферментов и других молекул. Одновременно накапливаются аминокислоты, нуклеотиды и энергия, необходимые для репликации ДНК в следующей фазе.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готовности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сопоставляет свои ресурсы с требованиями цикла. Если питательных веществ мало или имеются серьёзные повреждения, дальнейшее деление становится нежелательным и может быть отложено.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G0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 после G1 выходят из цикла и переходят в состояние G0. В нём они временно или постоянно не делятся, но сохраняют жизнедеятельность и специализированные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точка G1: решение о продолжении цикла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проверку условий перед входом клетки в S-фазу.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S-период: удвоение наследственного материала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репликации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S-фазе запускается копирование ДНК, и каждая хромосома начинает удваиваться. Это ключевой момент, после которого клетка уже не может считать свой генетический материал однократным.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сестринских хроматид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синтеза каждая хромосома состоит из двух одинаковых сестринских хроматид, соединённых в области центромеры. Именно они затем будут распределяться между дочерними клетками.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гистонов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клетка создаёт гистоны — белки, необходимые для упаковки новой ДНК. Благодаря этому удвоенный генетический материал организуется в хроматин и остаётся компактным.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исправления ошибок уменьшают число неточностей при копировании. Чем выше точность репликации, тем меньше риск мутаций и нарушений при последующем делении клетки.
</a:t>
            </a:r>
            <a:endParaRPr lang="en-US" sz="1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количества ДНК в ходе цикла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удвоение ДНК происходит один раз — до деления, а не во время митоза.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ДНК сначала удваивается, затем сохраняется до деления и снова возвращается к исходному уровню в дочерних клетках.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 изменения содержания ДНК в клеточном цикле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G2-период: финальная подготовка к делению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G2 клетка активно готовится к митозу: синтезирует белки веретена деления, ферменты и другие молекулы, необходимые для точного расхождения хромосом в следующей фазе.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этот период клетка накапливает энергетические ресурсы и завершает организацию внутренних структур, чтобы деление прошло без задержек и с достаточным запасом веществ.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 М-фазу клетка контролирует, полностью ли завершена репликация ДНК и нет ли в хромосомах повреждений, способных нарушить наследственную информацию.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 уменьшает вероятность передачи дочерним клеткам неполного или изменённого генетического материала, поэтому этот этап особенно важен для сохранения стабильности генома.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точка G2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клетки после проверки завершённости репликации ДНК и состояния хромосом.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М-фаза: митоз как деление ядра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М-фазы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М-фаза объединяет два последовательных процесса: митоз и цитокинез. Сначала делится ядро, затем происходит разделение цитоплазмы, в результате чего образуются две самостоятельные дочерние клетки.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митоза формируются два ядра с одинаковым набором хромосом. Такая точность особенно важна для роста, обновления тканей и сохранения наследственной информации.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митоза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митоза сестринские хроматиды расходятся к противоположным полюсам клетки. Это обеспечивает равномерное распределение наследственного материала и сохранение одинакового набора хромосом в дочерних ядрах.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традиционно делят на профазу, метафазу, анафазу и телофазу. Каждая стадия имеет собственные признаки и последовательно подготавливает клетку к завершению деления.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и метафаза митоза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41700"/>
            <a:ext cx="406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хромосомы уплотняются и становятся заметными под микроскопом, ядерная оболочка разрушается, а в цитоплазме начинает формироваться веретено деления, которое будет перемещать хромосомы.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27246" y="1641700"/>
            <a:ext cx="406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хромосомы выстраиваются по экватору клетки, образуя метафазную пластинку. Такое расположение помогает веретену деления равномерно прикрепиться к хромосомам перед их расхождением.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и телофаза митоза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хроматид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сестринские хроматиды разделяются и расходятся к противоположным полюсам клетки благодаря нитям веретена деления. Именно здесь обеспечивается равное распределение наследственного материала.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деления ядра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телофазе хромосомы деспирализуются, вокруг них восстанавливаются ядерные оболочки, а веретено деления распадается. В результате формируются два генетически одинаковых ядра.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цитокинезу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и телофаза завершают деление ядра и создают условия для последующего разделения цитоплазмы. После этого клетка переходит к финальному этапу образования двух дочерних клеток.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 — разделение цитоплазмы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завершение клеточного деления у животных и растительных клеток после телофазы.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митоз и мейоз: основные отличия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деления клетки помогает увидеть их разное биологическое значение и результат.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набор хромосом и обеспечивает рост тканей, а мейоз уменьшает его вдвое и создаёт генетическое разнообразие.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46514"/>
            <a:ext cx="251569" cy="223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клеточного цикла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 и циклин-зависимые киназы включают и выключают ключевые процессы в нужный момент, чтобы каждая фаза начиналась только после завершения предыдущей.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системы помогают клетке проходить проверки в G1 и G2, не допуская деления при повреждении ДНК, нехватке ресурсов или незавершённой репликации.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опухолями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регуляторов нарушается, клетка может делиться без контроля. Такие сбои лежат в основе бесконечного размножения клеток и формирования опухолей.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 разных типах клеток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обновляющиеся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 делятся клетки эпителия кожи, слизистой кишечника и костного мозга, потому что эти ткани постоянно обновляются и должны быстро заменять погибающие клетки.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G0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G0 характерно для клеток, которые временно или постоянно не вступают в деление. Это состояние позволяет сохранять функцию клетки без запуска нового цикла.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деление нейронов и мышц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 мышечные клетки после завершения развития организма делятся крайне редко или почти не делятся, поэтому их клеточный цикл сильно замедлен или остановлен.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цикла зависит от типа ткани, возраста организма и сигналов из окружающей среды. Одна и та же клетка может ускорять или замедлять деление в ответ на условия.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соединяет рост, удвоение ДНК и деление в единую последовательность. Его контрольные точки сохраняют генетическую точность, а нарушения регуляции приводят к болезням и опухолям.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точный механизм жизни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2026-06-01T17:53:48Z</dcterms:created>
  <dcterms:modified xsi:type="dcterms:W3CDTF">2026-06-01T17:53:48Z</dcterms:modified>
</cp:coreProperties>
</file>