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биографии и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жизни реальных людей, их опыте и влиянии на общество.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биографического жанра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зародились в Древней Греции и развивались через эпохи, отражая жизнь святых, правителей и выдающихся личностей в искусстве и науке.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биографии и её структура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— это фактологический рассказ о жизни человека, основанный на проверенных источниках и документальных данных.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включают детство, образование, ключевые события, профессиональные успехи и личный вклад в общество.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полноты картины описываются трудности и способы их преодоления, раскрывающие характер и мотивацию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биографии интересны подросткам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известных людей показывают, что даже успех требует усилий, ошибок и постоянного развития — это вдохновляет и поддерживает мотивацию.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видят, что сложные моменты и неудачи — часть пути, а настойчивость и самоотдача приводят к значимым достижениям, как у Джоан Роулинг.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структура биографического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сложности освещают успехи и препятствия на жизненном пути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содержит краткую характеристику личности и причины выбора этой темы для изучения.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описывают события детства, процесс образования, карьерный путь и личную жизнь.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 вкладу и наследию, отмечая историческую значимость и влияние на других.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биография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на анализе исторических документов и архивов, она стремится к полной достоверности и критическому осмыслению фактов.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человека о собственной жизни, часто эмоциональный и субъективный, отражающий личные взгляды и переживания автора.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биография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элементы повествовательного вымысла для создания яркой атмосферы эпохи и глубины персонажа, сочетая правду и литературу.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и форматов биографий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биографии и автобиографии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Авторство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пишется третьим лицом, основываясь на внешних источниках, а автобиография — лично самим героем.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события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содержит субъективное мнение, биография — более объективный взгляд с разных сторон.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Автобиографии нередко имеют личную, эмоциональную окраску, тогда как биографии придерживаются нейтрального тона.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основатель современного русского языка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преодолел социальные барьеры, создав классическую литературу. Его творчество вдохновляет поколения и формирует национальную идентичность.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— первый человек в космосе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полёт открыл новую эру освоения космоса, символизируя силу воли и технические достижения Советского Союза.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 — пионер в математике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женщина-профессор математики в России, она боролась с гендерными ограничениями и достигла мирового признания в науке.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биографии великих россиян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529723"/>
            <a:ext cx="4894200" cy="36429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биографий Толстого, Менделеева и Екатерины II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жизни, достижений и влияния трёх выдающихся личностей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разные сферы, все герои преодолевали трудности и вносили значительный вклад в развитие общества.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справочники, исторические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 Тунберг — активистка за климат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школьница начала глобальное движение за охрану окружающей среды, вдохновляя миллионы молодых людей заботиться о планете.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Тимоти Донер — полиглот-подросток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овладел более двадцатью языками, демонстрируя силу увлечённости и открытости к миру через язык.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 — защитница права на 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Пакистанская лауреатка Нобелевской премии борется за доступ девочек к образованию, несмотря на опасности и угрозы.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молодёжные примеры героизма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7–8 классов школы №15, 2023 год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форматов биографий среди школьников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Наибольшим спросом пользуются традиционные книги и статьи, но цифровые форматы быстро набирают популярность среди подростков.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двух третей учащихся предпочитают читать информацию, однако видеоконтент и аудио форматы привлекают значительную часть аудитории.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объединяют героев биографий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Целеустремлённость проявляется в настойчивом достижении целей, несмотря на преграды и неудачи. Герои часто ставят перед собой высокие задачи и упорно к ним идут.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помогает героям работать с полной отдачей, осваивая новые навыки и совершенствуя умения, что способствует преодолению трудностей.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 и вера в идею становятся опорой в сложных ситуациях, позволяя не сдаваться и двигаться вперёд даже при кризисах и потерях.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биографий в формировании ценностей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биографий укрепляет уверенность в собственных силах, мотивирует к ответственности и помогает подросткам планировать личное и учебное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жизни служат примерами этического поведения, показывая, как принимать сложные решения и оставаться честным в разных обстоятельствах.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биографий способствует развитию критического мышления и навыков анализа, что важно для успешного обучения в школе.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используют биографии политиков и учёных для более полного представления об эпохе и её влиянии на общество.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биографий Джейн Остин и Уильяма Шекспира позволяют понять развитие ключевых тем и характеров в классической литературе.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изучают жизненный путь писателей, раскрывая взаимосвязь между их опытом и созданными произведениями.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биографий в школьной литературе и истории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видеоролики в социальных сетях
</a:t>
            </a:r>
            <a:pPr algn="ctr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и TikTok предлагают динамичные биографии известных личностей, быстро привлекающие внимание подростков за счёт яркой подачи и сжатого формата.
</a:t>
            </a:r>
            <a:endParaRPr lang="en-US" sz="1245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онлайн-книги и визуальные новеллы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предлагают средства для погружения в биографический рассказ через визуальные элементы и интерактивные переходы, стимулируя интерес молодёжи.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 с интервью и рассказами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Аудиопрограммы позволяют слушать истории из первых уст, что делает знакомство с жизнью героев живым и эмоциональным опытом.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форматы биографий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расширяют понимание различных профессий и исторических эпох, позволяя узнать, как менялось общество и наука с течением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можно получить из биографии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биографий учит оценивать причины успехов и ошибок, используя эти знания для эффективного решения собственных задач.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реальные примеры преодоления социальных проблем и личных кризисов, что помогает применять опыт героев в собственной жизни.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героя биографии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последовательность этапов личного и общественного развития героя
</a:t>
            </a:r>
            <a:endParaRPr lang="en-US" sz="16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Моменты поражений и неудач показывают внутреннюю силу героев и их способность восстанавливаться после трудных испытаний. Эти главы раскрывают важность упорства.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Эдисона видно, что провалы не останавливают успех: сотни экспериментов позволили создать инновационные изобретения, преобразившие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поражения и их роль в биографиях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биографию для самостоятельного изучения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выбрать тему, которая лично интересует подростка, чтобы чтение приносило удовольствие и мотивировало к новым открытиям.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достоверность и объективность автора, чтобы получить правдивую и полезную информацию.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отзывы и рекомендации педагогов и сверстников, учитывайте качество перевода и уровень изложения.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биографий для подростков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помогают формировать критическое мышление, моральные ориентиры и уверенность, вдохновляя преодолевать трудности и достигать личных целей.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2026-05-07T01:37:45Z</dcterms:created>
  <dcterms:modified xsi:type="dcterms:W3CDTF">2026-05-07T01:37:45Z</dcterms:modified>
</cp:coreProperties>
</file>