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биогеоценозов и динамика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природные системы и почему они постоянно меняются?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взаимодействуют организмы и среда, почему сообщества сохраняют равновесие и как они меняются под влиянием природы и 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от понятия к экосистеме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биогеоценоза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абиотическая часть системы: климат, освещённость, температура, влажность, почва, рельеф и водный режим. Именно она задаёт условия существования всех организмов на участке.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образуют все живые обитатели территории: растения, животные, грибы и микроорганизмы. Между ними складываются пищевые, конкурентные и симбиотические связи, поддерживающие работу сообщества.
</a:t>
            </a:r>
            <a:endParaRPr lang="en-US" sz="1256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вещество, консументы его потребляют, а редуценты разлагают остатки. Благодаря этому в биогеоценозе одновременно идут поток энергии и круговорот веществ.
</a:t>
            </a:r>
            <a:endParaRPr lang="en-US" sz="1343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роли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компонента отражается на всей системе: например, изменение влажности влияет на почву, растительность и животных. Поэтому биогеоценоз рассматривают как целостное природное образование.
</a:t>
            </a:r>
            <a:endParaRPr lang="en-US" sz="1256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свойств системы и признаков, по которым оценивают её состояние и сложность.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связи и выше биомасса, тем надёжнее система сохраняет равновесие и переносит внешние воздействия.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и показатели биогеоценоза
</a:t>
            </a:r>
            <a:endParaRPr lang="en-US" sz="2728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биологии: экология и биогеоценология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и горизонтальная структура сообщества
</a:t>
            </a:r>
            <a:endParaRPr lang="en-US" sz="2364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обычно выделяют древесный, кустарниковый, травяной и мохово-лишайниковый ярусы. Такое распределение позволяет разным видам использовать свет и пространство с меньшей конкуренцией.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леса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сообщества создают собственные условия жизни: одни виды лучше приспособлены к затенению, другие — к открытому освещению или влажной подстилке.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площади могут чередоваться участки с разной влажностью, составом почвы и густотой растений. Поэтому даже внешне однообразный участок состоит из множества микросред.
</a:t>
            </a:r>
            <a:endParaRPr lang="en-US" sz="1229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 территории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сообщества помогает понять, где сосредоточены основные ресурсы и почему одни виды встречаются только на определённых участках. Это важно для изучения лесов и природных комплексов.
</a:t>
            </a:r>
            <a:endParaRPr lang="en-US" sz="1159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 накапливается бесконечно: на каждом следующем уровне её становится меньше, поэтому пищевые цепи коротки.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запас энергии сосредоточен у продуцентов, а переход к верхним уровням резко ограничен потерями на жизнедеятельность.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«правило 10%» в экологии; используется для иллюстрации переноса энергии в экосистемах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по трофическим уровням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цепи, сети и экологические пирамиды
</a:t>
            </a:r>
            <a:endParaRPr lang="en-US" sz="251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цепь показывает последовательную передачу вещества и энергии от продуцентов к консументам и далее к редуцентам. Она удобна для изучения базового направления потока.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численности, биомассы и энергии позволяет сравнивать уровни сообщества. Особенно наглядно она показывает, как быстро уменьшается доступный ресурс по мере продвижения вверх.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пирамида биомассы обычно прямостоячая, а в водных экосистемах может быть перевёрнутой. Это связано с быстрым обновлением фитопланктона и особенностями его потребления.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связи сложнее, чем в схеме из одной линии: один вид может иметь несколько источников пищи и несколько потребителей. Поэтому реальные сообщества описывают сетью.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саморегуляция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отрицательные обратные связи, которые удерживают численность популяций в допустимых пределах.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биогеоценоза и её пределы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определяется разнообразием видов, сложностью пищевых связей, наличием ключевых видов и стабильностью среды. Чем больше взаимосвязей, тем легче системе компенсировать потери.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её снижает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вырубки, загрязнение, осушение болот и распашка земель разрушают местообитания, упрощают связи и нарушают круговорот веществ. Восстановление после этого становится медленнее.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предел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воздействие слишком сильное, способность к самовосстановлению исчерпывается. Тогда сообщество либо деградирует, либо переходит к новой стадии сукцессии с иным составом видов.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сложные системы крепче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вид сокращается, его роль частично берут на себя другие организмы. Такая буферность помогает сообществу сохранять функционирование даже после умеренных нарушений.
</a:t>
            </a:r>
            <a:endParaRPr lang="en-US" sz="15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как закономерная смена сообществ
</a:t>
            </a:r>
            <a:endParaRPr lang="en-US" sz="2798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 — это направленная смена сообществ на одном участке под влиянием внутренних изменений и внешних условий. Она отражает естественное развитие экосистемы во времени.
</a:t>
            </a:r>
            <a:endParaRPr lang="en-US" sz="1529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и вторичная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начинается на поверхности без почвы, например на лаве или голых скалах. Вторичная идёт быстрее, если почва и семенной запас сохранились после нарушения.
</a:t>
            </a:r>
            <a:endParaRPr lang="en-US" sz="1529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пионерные виды, затем травы, кустарники, молодые деревья и, наконец, более устойчивое зрелое сообщество. По мере развития возрастает биомасса и усложняются связи.
</a:t>
            </a:r>
            <a:endParaRPr lang="en-US" sz="15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стадиях решающую роль играют быстрорастущие виды, затем усиливается конкуренция, а структура сообщества становится многослойной и более устойчивой.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сопровождается сменой доминирующих видов: пионеры исчезают, а разнообразие и биомасса растут до стабилизации.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сукцессии; обобщение данных по динамике сообществ в школьном курсе биологии.
</a:t>
            </a:r>
            <a:endParaRPr lang="en-US" sz="1294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сообщества по ходу сукцессии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наличие почвы и сохранившихся зачатков жизни существенно ускоряет восстановление сообщества после нарушений.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 различия — сохранённая почва: она ускоряет заселение территории и возврат круговорота веществ.
</a:t>
            </a:r>
            <a:endParaRPr lang="en-US" sz="1522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и вторичная сукцессия: сравнение
</a:t>
            </a:r>
            <a:endParaRPr lang="en-US" sz="2353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школьного курса биологии о сукцессиях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динамика сообществ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активный рост растений, пробуждаются почвенные организмы, многие насекомые выходят из состояния покоя и переходят к размножению.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накопление биомассы достигают максимума, а пищевые связи становятся особенно интенсивными благодаря обилию зелёной массы.
</a:t>
            </a:r>
            <a:endParaRPr lang="en-US" sz="1277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доля разложения опада, вещества возвращаются в почву, а у многих видов начинается подготовка к неблагоприятному периоду.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обмена веществ снижаются, активность животных падает, а рост растений почти прекращается из-за холода и короткого дня.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меняются короткоживущие виды: их численность быстро реагирует на погодные условия, кормовую базу и успешность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приходятся на тёплый сезон, а зимнее снижение особенно заметно у организмов с быстрым жизненным циклом.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сезонной ритмики популяций; качественное обобщение.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численности организмов
</a:t>
            </a:r>
            <a:endParaRPr lang="en-US" sz="28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160" y="1453774"/>
            <a:ext cx="221175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ритмы динамики сообщества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света, температуры и влажности задаёт ритм активности. Многие животные ищут корм в сумерках или ночью, чтобы избежать перегрева и снизить риск встречи с хищниками.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изменения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видов пики кормления и перемещения приходятся на тёмное время суток. Это помогает экономить влагу, уменьшать испарение и эффективнее использовать безопасные условия среды.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 засушливые годы по-разному влияют на численность организмов. Особенно заметно это у быстро размножающихся видов, которые оперативно реагируют на изменения климата.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Годовая ритмика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меняются и на протяжении многих лет: влияют климатические циклы, вспышки численности отдельных видов и постепенное смещение условий обитания.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колебания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хозяйственной нагрузки к изменению биогеоценоза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последствий длительного и многократного антропогенного воздействия на природное сообщество.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многоярусная сложность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верхний ярус перехватывает свет, а нижние слои живут в полутени и влажном микроклимате. Здесь особенно заметны связи между деревьями, кустарниками, травами, грибами и животными, создающими устойчивую и богатую по видам систему.
</a:t>
            </a:r>
            <a:endParaRPr lang="en-US" sz="1073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энергия травяного покрова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пейзаж кажется открытым и однообразным, но под ним скрывается высокая продуктивность трав. Однако распашка, перевыпас и засуха быстро нарушают равновесие, потому что почвенный покров и растительность здесь восстанавливаются не сразу.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Болото: жизнь при избытке влаги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болотах вода замедляет разложение органики, поэтому накапливается торф и формируется особый круговорот веществ. Сообщество приспособлено к нехватке кислорода в почве и к постоянной сырости, а потому выглядит очень своеобразно.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короткое лето и медленное восстановление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растения успевают развиться только за короткий тёплый период, а холод и слабое почвообразование тормозят восстановление после повреждений. Поэтому даже небольшое нарушение следа от техники или выпаса может сохраняться долго.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 как разные биогеоценозы
</a:t>
            </a:r>
            <a:endParaRPr lang="en-US" sz="25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 зависит не только от числа видов, но и от скорости восстановления, особенностей среды и структуры связей между организмами.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системы со сложной структурой, а наименее — те, где восстановление ограничено климатом и почвообразованием.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устойчивости разных экосистем
</a:t>
            </a:r>
            <a:endParaRPr lang="en-US" sz="2977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природных зон России по школьному курсу биологии.
</a:t>
            </a:r>
            <a:endParaRPr lang="en-US" sz="11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4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знания о биогеоценозах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связей в сообществе помогает выделять уязвимые виды и участки, обосновывать создание заповедников и оценивать последствия хозяйственной деятельности для экосистем.
</a:t>
            </a:r>
            <a:endParaRPr lang="en-US" sz="1391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структуры биогеоценозов позволяет учитывать плодородие почвы, режим влаги и устойчивость агроландшафтов, чтобы снижать риск эрозии и истощения земель.
</a:t>
            </a:r>
            <a:endParaRPr lang="en-US" sz="1366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восстановлении нарушенных земель важно подобрать виды-первопоселенцы, сохранить почвенный слой и помочь сообществу пройти этапы восстановления без лишнего ущерба.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видовым составом, влажностью, продуктивностью и состоянием почвы позволяют заранее заметить неблагоприятные изменения и скорректировать природоохранные меры.
</a:t>
            </a:r>
            <a:endParaRPr lang="en-US" sz="12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система, которую важно понимать и беречь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живёт, меняется и восстанавливается, поэтому его устойчивость зависит от связей между видами, среды обитания и разумного отношения человека к природе.
</a:t>
            </a:r>
            <a:endParaRPr lang="en-US" sz="40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2026-06-02T00:05:20Z</dcterms:created>
  <dcterms:modified xsi:type="dcterms:W3CDTF">2026-06-02T00:05:20Z</dcterms:modified>
</cp:coreProperties>
</file>