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Родной обычай старины в музыке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хороводы и праздники хранят голос русской старины.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сопровождала жизнь людей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музыка не была редкой забавой: она звучала в труде, дороге, доме и на празднике. Песни передавали устно, поэтому дети запоминали мелодии, слова и движения от старших.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начиналась музыкальная жизнь ребёнка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Первой песней для малыша часто была колыбельная. Её пели тихо и ласково, чтобы ребёнок быстрее успокоился и почувствовал заботу близких.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песнях часто повторялись простые добрые слова: о сне, покое, защите и радости. Повторение делало мелодию мягкой и очень запоминающейся.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Колыбельная объединяла семью. Пока звучал спокойный напев, взрослые словно говорили ребёнку: ты дома, рядом любящие люди, всё хорошо.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рядом с трудом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крестьянской избе пели за работой, на посиделках и в праздничные дни. Песня помогала трудиться веселее и делала обычные дела дружнее.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дом как место для музыки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песни в избе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печи, на лавках и в красном углу дети слышали напевы взрослых. Так изба становилась первой музыкальной школой, где всё запоминалось на слух.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962" y="1965618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русские народные песни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Колыбельные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пели малышам, чтобы успокоить, убаюкать и подарить чувство тепла. Такие песни звучали медленно, мягко и очень ласково.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песни сопровождали игры и круговые движения. Они помогали петь вместе, шагать в одном ритме и чувствовать себя частью общего круга.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связывали с временами года, посевами, урожаем и праздниками. Такие песни как будто встречали весну, лето, зиму и осень.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былинные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них рассказывали о важных событиях и героях. Эти песни звучали торжественно и напоминали, что у народа есть память и славные истории.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жила в народной традиции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народный напев рождался, менялся и переходил к новым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инструменты: звонкие помощники песни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Балалайка — звонкий смех в музыке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балалайки лёгкий и весёлый голос. Её звонкие струны хорошо слышны на гулянье, когда хочется танцевать, подпевать и улыбаться даже самым серьёзным слушателям.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и гармонь — два разных настроения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Свирель поёт мягко и протяжно, словно ветер в поле. Гармонь звучит громче и праздничнее, поэтому сразу зовёт в пляску, хоровод или весёлую игру.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Ложки, бубен и трещотки — ритм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задают чёткий ритм, будто подсказывают ногам, когда топать и хлопать. Их звон и стук делают песню особенно живой и озорной.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как песня в движении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хороводе люди держались за руки и шли по кругу. Пение помогало всем двигаться одинаково, будто большой дружной цепочкой.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 хороводе напоминал солнце и означал единство. Поэтому такие песни часто звучали особенно торжественно и радостно.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Хоровод объединял игру, музыку и движение. Он превращал обычную площадку в настоящее праздничное представление.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хороводных песнях удобно повторять короткие строки и припевы. Тогда их легко подхватывают и взрослые, и дети.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песни и святочные обходы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Святки начинаются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наступало время колядок и святочных песен. Дети и молодёжь готовились ходить по дворам с добрыми пожеланиями.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Обход дворов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Исполнители пели хозяевам весёлые песни, шутили и желали богатого года. За это их угощали и благодарили.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Святочные обходы делали зиму особенно тёплой и радостной. Люди ждали чудес, смеха и хороших новостей.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Масленица: песни, игры и весёлый шум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Масленице звучали заклички весны, плясовые песни и шутливые приговорки. Люди катались на санях, играли, водили хороводы и старались проводить зиму весело.
</a:t>
            </a:r>
            <a:endParaRPr lang="en-US" sz="999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Блины на Масленице были не просто угощением. Они напоминали круглое солнце, поэтому праздник казался особенно тёплым, ярким и вкусным.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и летние напевы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народные песни встречали пробуждение земли: таял снег, звенели ручьи, а в мелодиях словно слышались первые капли и птичьи голоса.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напевы сопровождали работу в поле и просьбы об урожае. В них часто звучали образы солнца, травы, цветов и светлого неба.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песни пели протяжно и спокойно, чтобы их легко было подхватить всем вместе. Простые слова помогали запомнить напев с первого раза.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108" y="1959900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1463" y="1986438"/>
            <a:ext cx="3423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373" y="1986438"/>
            <a:ext cx="3423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74823" y="1986438"/>
            <a:ext cx="3912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музыка на ярмарке и в деревне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Задорные частушки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Частушки пели быстро и весело. В них легко помещались шутка, острое словцо и доброе поддразнивание, поэтому слушатели сразу улыбались.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Гармонь и балалайка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инструменты создавали громкое праздничное звучание. Под них удобно было петь, плясать и собирать вокруг себя всю деревенскую улицу.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Пляски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гуляньях музыка подсказывала движение. Люди притопывали, кружились, соревновались в ловкости и старались не отстать от общего ритма.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Ярмарочная музыка помогала забыть усталость и делала праздник общим. Она соединяла детей и взрослых, как будто всех приглашали в один большой хоровод.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10822" y="219280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наряд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Костюм делал праздник особенно нарядным и заметным. Сарафан, рубаха, пояс и платок помогали почувствовать, что начинается особое, не будничное время.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костюм и музыкальный обряд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5910822" y="3287950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Узор и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одежде часто встречались узоры, похожие на солнце, цветы и птиц. Такие детали связывали человека с природой и делали обряд красивым и запоминающимся.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народный праздник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домашняя подготовка превращается в общее торжество с песнями, играми и добрыми пожеланиями.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сказка и приговорка как единая традиция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старину слово и музыка часто шли рядом. Песня помогала запомнить мелодию, а сказка и приговорка — живую интонацию и ритм речи.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и прибаутки были удобны для игр и забав. Их короткие строчки легко повторяли дети, и от этого в доме становилось шумно и весело.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учили говорить точно и метко. Они передавали народную мудрость простыми словами, которые быстро запоминались даже самым маленьким слушателям.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тексты звучали не только на празднике, но и во время работы или семейного общения. Поэтому язык, музыка и память соединялись в одну традицию.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народная музыка дошла до наших дней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сохранились благодаря записям, урокам, музеям и семейной памяти. Если бы их не записывали, многие напевы могли бы тихо исчезнуть, как следы на снегу.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их поют фольклорные коллективы, детские ансамбли и хоры. Эти мелодии живут и дальше, потому что они ясные, красивые и легко ложатся на слух.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193" y="3429876"/>
            <a:ext cx="20115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 уроке: что в ней особенно интересно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припевы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народной музыке часто повторяются слова и строки. Благодаря этому песню легко подхватить всем классом, даже если кто-то пока стесняется петь громко.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ритм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в таких песнях обычно понятный и ровный. Он помогает хлопать, шагать, притопывать и сразу чувствовать, где начинается новый музыкальный оборот.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Игровые формы особенно нравятся детям. Когда пение соединяется с движением, музыка перестаёт быть просто слушанием и становится настоящим действием.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песня ясно показывает, как звучит речь: где она ласковая, где шутливая, а где торжественная. Это делает её понятной и очень живой.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семейного пения к сохранённой песне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живая традиция переходит от исполнения в семье к записи и дальнейшему обучению.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народная музыкальная традиция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музыка учит слушать других и не сбиваться с общего ритма. Это полезно и на празднике, и в классе, и даже когда нужно дружно взяться за дело.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показывает, что радость, труд и отдых могут жить рядом. В одной песне можно услышать и шутку, и серьёзность, и тёплую заботу о близких.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традиция бережно хранит память семьи и страны. Через неё дети узнают, как жили люди раньше, и начинают сильнее любить родную культуру.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1700" y="2963292"/>
            <a:ext cx="7668600" cy="18722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музыка хранит родной обычай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песни, хороводы и инструменты словно открывают дверь в прошлое. Они помогают понять, как жили люди, радовались праздникам и передавали добрые традиции от старших к младшим.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2026-05-24T21:37:59Z</dcterms:created>
  <dcterms:modified xsi:type="dcterms:W3CDTF">2026-05-24T21:37:59Z</dcterms:modified>
</cp:coreProperties>
</file>