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 в романе «Пролог»
</a:t>
            </a:r>
            <a:endParaRPr lang="en-US" sz="2914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репрессия как испытание совести, достоинства и верности убеждениям.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Репрессии, Сибирь и нравственный выбор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каторга и ссылка стали важным инструментом подавления политических противников. В литературе эта тема связана с вопросами справедливости, ответственности и цены убеждений.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ссылка: основные понятия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— это принудительный тяжёлый труд под строгим надзором, чаще всего в отдалённых и суровых местах.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означала удаление человека из привычной среды и ограничение его прав; труд мог быть обязательным, но не всегда.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наказания разрывали социальные связи и проверяли человека на покорность, сопротивление и готовность к взаимопомощи.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ссылка: различия в условиях и последствиях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работали эти формы наказания и к чему они приводили.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Различаясь по режиму, каторга и ссылка выполняли одну задачу: изолировать человека и подчинить его государству.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темы и материал романа «Пролог»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через репрессивную систему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репрессии и внутренней проверки человека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Этапирование и дорога в Сибирь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как унижение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Этапирование показано как изнуряющее движение под конвоем, среди тесноты, холода и постоянной усталости. Оно лишает человека привычного пространства и усиливает ощущение бесправия.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прежней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Сибирь отделяет прошлую жизнь от новой реальности. На этом пути особенно заметны одиночество, разлука с домом и включённость в карательную систему.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каторжного пространства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на каторге определяется тяжёлым трудом, нехваткой сил и постоянным физическим истощением, которое быстро подчиняет человека режиму.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Надзор охраны превращает каждую мелочь в часть системы контроля. Даже обычные действия совершаются под наблюдением и в условиях постоянного напряжения.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Скудное питание, теснота и антисанитария делают быт особенно тяжёлым. Пространство лишено уюта, а личная жизнь почти полностью вытеснена.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фоне особенно заметна внутренняя стойкость тех, кто сохраняет достоинство, память о себе и уважение к другим.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каторжного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подавление, но и те человеческие связи, которые возникают вопреки несвободе.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власть и контроль, однако солидарность и надежда сохраняют пространство человеческого сопротивления.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романа «Пролог»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как пространство пересборки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разрушает прежний уклад, но одновременно заставляет заново выстраивать быт, работу и повседневные отношения в новых условиях.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Ссыльные учатся жить вместе: делят жильё, поддерживают друг друга, читают, спорят и ищут способы сохранить человеческий ритм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ссылка становится проверкой характера: сможет ли человек остаться личностью, если привычный мир исчезает почти полностью.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 художественный образ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в романе соединяет холод, простор и отчуждение, превращаясь из географического места в символ далёкой имперской периферии и предельной удалённости от центра.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Заснеженные дороги, острог, деревянные постройки и пустынный пейзаж усиливают ощущение уязвимости человека, оказавшегося один на один с властью и пространством.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145822"/>
            <a:ext cx="90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145822"/>
            <a:ext cx="90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724590"/>
            <a:ext cx="90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ссыльные и их общность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Ссыльные поддерживают друг друга вещами, советом и участием, потому что в замкнутом пространстве выживание зависит не только от силы, но и от готовности разделить чужую беду и ответственность.
</a:t>
            </a:r>
            <a:endParaRPr lang="en-US" sz="809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беседах о стране и политике рождается чувство общей цели: люди обсуждают не личную удачу, а возможные перемены, связывая собственную судьбу с судьбой России и её историческим выбором.
</a:t>
            </a:r>
            <a:endParaRPr lang="en-US" sz="809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по убеждениям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возникает не из происхождения или сословия, а из сходства взглядов. Именно это делает среду ссыльных особой нравственной школой, где сохраняются достоинство, мысль и доверие.
</a:t>
            </a:r>
            <a:endParaRPr lang="en-US" sz="809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62046"/>
            <a:ext cx="5139684" cy="2864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карательной системы в романе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элементы репрессивного механизма воздействуют на человека не только физически, но и нравственно, разрушая привычный порядок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Карательная система в романе действует как единый механизм: она подчиняет тело, ограничивает речь и поведение, а также ослабляет социальные связи человека.
</a:t>
            </a:r>
            <a:endParaRPr lang="en-US" sz="755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«Пролог»: сцены этапа, острога и каторжного быта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сталкивается не просто с наказанием, а с безличной государственной машиной, которая требует подчинения и не оставляет места для свободного нравственного выбора.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потеряв свободу передвижения и привычный образ жизни, человек может сохранить внутреннюю независимость, если умеет критически оценивать происходящее и не изменяет убеждениям.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 становятся проверкой не силы тела, а прочности характера: выдерживает ли личность давление страха, унижения и неопределённости, не отказываясь от своих идеалов.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показывает, что внешнее поражение не равняется духовному слому: ответственность за собственный выбор остаётся за человеком, даже когда он находится во власти государства.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личности и государства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ссыльного опыта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не внешние события, а изменение внутреннего состояния героя в течение репрессивного пути.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испытания не ведут к равномерному упадку: после кризиса возможен рост солидарности и укрепление нравственной позиции.
</a:t>
            </a:r>
            <a:endParaRPr lang="en-US" sz="87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сюжету романа «Пролог»; точные количественные данные отсутствуют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участие в ссыльной среде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персонажи часто связаны с заботой, терпением и практической помощью. Их присутствие показывает, что сопротивление несвободе выражается не только в политической позиции, но и в ежедневном человеческом участии.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женские образы каторжный мир перестаёт быть только пространством наказания. В нём появляются любовь, ожидание, верность и память о доме, которые помогают сохранить внутреннюю цельность.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расширяет тему репрессии: она затрагивает не только осуждённых, но и семьи, близких, личные отношения. Поэтому трагедия ссылки получает в романе более широкий и эмоционально сложный смысл.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детали реалистического письма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опирается на точные бытовые подробности: дорогу, холод, питание, одежду, труд и усталость. Такая предметность делает изображение каторги убедительным и исторически достоверным.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лексика ссыльного и тюремного быта. Она создаёт ощущение документальной точности и помогает увидеть, как репрессивная система проникает в повседневную речь и мышление.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манера особенно заметна в передаче физических состояний героев. Через боль, измождение и напряжение раскрывается не только внешняя среда, но и внутренняя стойкость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и что сохраняет каторга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то, что репрессия отнимает у человека, и то, что не может уничтожить полностью.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подрывает здоровье, свободу и привычный уклад, но не обязательно ломает память, дружбу и нравственную устойчивость личности.
</a:t>
            </a:r>
            <a:endParaRPr lang="en-US" sz="87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«Пролог»: художественный анализ последствий каторги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каторги важна для романа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каторги делает повествование исторически конкретным: через неё видно, как частная судьба оказывается включённой в большие общественные конфликты и политическую борьбу эпохи.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условиях несвободы проверяется цена убеждений: слова перестают быть отвлечёнными, потому что за них приходится отвечать личной болью, трудом и разлукой.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раскрыть характеры героев в предельной ситуации, где особенно заметны страх, стойкость, взаимопомощь и способность сохранять человеческое достоинство под давлением власти.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каторга в романе — не только фон трагедии, но и нравственный экзамен, который показывает, что значит свобода, когда её приходится защищать внутренне.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которая становится судьбой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путь в Сибирь часто изображается как переход из прежней жизни в мир лишения и испытаний. Этапный тракт, конвой и зимняя пустота создают образ не только расстояния, но и исторической травмы, которую невозможно забыть.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 как символ несвободы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 и каторжный быт в литературе передают не просто тюремные условия, а систему полного подчинения человека. Архивные документы, холодный пейзаж и детали быта помогают увидеть, как память о XIX веке сохраняет следы государственного насилия.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 в литературной памяти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Каторга и ссылка: испытание личности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«Пролог» каторга и ссылка становятся проверкой убеждений, совести и человеческого достоинства. Внешняя несвобода не отменяет внутренней свободы, если человек сохраняет ответственность, солидарность и верность своим идеалам.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2026-05-19T21:25:09Z</dcterms:created>
  <dcterms:modified xsi:type="dcterms:W3CDTF">2026-05-19T21:25:09Z</dcterms:modified>
</cp:coreProperties>
</file>