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большевики получили власть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кризиса к власти: как большевики переломили 1917 год.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накануне перехода власти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кризис и двоевластие разрушили устойчивость страны и создали условия для борьбы за власть.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Проблемный вопрос и план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1086" y="787216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почему власть в 1917 году оказалась слабой: война, экономический развал и падение доверия подорвали старые институты быстрее, чем появились новые.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01061" y="552916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кризис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1086" y="1638323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увидеть, как после Февраля возникло двоевластие и почему Советы стали соперником Временного правительства в решении ключевых политических вопросов.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1061" y="1404023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Двоевластие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1086" y="2489429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рассмотрим, как большевики расширили влияние, воспользовались июльским кризисом и Корниловским мятежом, чтобы усилить позиции в столице и армии.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01061" y="2255129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поддержки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01086" y="3340535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разберём вооружённое восстание в Петрограде и то, как II съезд Советов оформил переход власти к новой силе.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01061" y="3106235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Октябрьское восстание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01086" y="4191641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оценим первые декреты большевиков и конфликт с Учредительным собранием, который показал, что борьба за легитимность только начиналась.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701061" y="3957341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решения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Российской империи в 1917 году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61162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снабжения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61162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работала с перебоями, поэтому продовольствие и сырьё не доходили вовремя. Это усиливало дефицит и показывало, что управление страной разрушается.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93413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доверия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93413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к монархии и элитам росло даже среди образованных слоёв общества. Люди всё чаще сомневались, что старая система способна вывести страну из кризиса.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561162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войны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61162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вела тяжёлую войну, которая поглощала людей, ресурсы и внимание государства. Потери на фронте подрывали доверие к власти и усиливали ощущение безысходности.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793413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надлом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93413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не хватало хлеба и топлива, а цены быстро росли. Инфляция делала заработки обесцененными, и повседневная жизнь становилась всё более напряжённой.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и рождение двоевластия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привела к отречению Николая II и ликвидации монархии. Однако новая власть не была единой, потому что старые механизмы управления уже не работали.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исполнительная власть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правительство взяло на себя формальную власть, но не располагало достаточной опорой в армии, на местах и среди рабочих масс. Его решения постоянно оспаривались.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Советов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рабочих и солдатских депутатов быстро стали самостоятельным политическим центром. Их влияние опиралось на поддержку улицы, гарнизонов и фабрик, а не на старые институты.
</a:t>
            </a:r>
            <a:endParaRPr lang="en-US" sz="9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большевики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Советам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главной задачей была передача власти Советам, а не парламенту или старым кабинетам. Это делало их программу более понятной для сторонников быстрых перемен.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агитация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Лозунги большевиков были короткими и запоминающимися, поэтому хорошо работали в митинговой политике 1917 года. Они помогали превращать недовольство в организованную поддержку.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крыло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были радикальным крылом РСДРП и считали, что революцию нужно довести до решительного перелома. Их подход отличался жёсткой дисциплиной и готовностью к активным действиям.
</a:t>
            </a:r>
            <a:endParaRPr lang="en-US" sz="1091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требования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обещали окончание войны, передачу земли крестьянам и контроль над крупной собственностью. Такие требования отвечали самым острым ожиданиям рабочих, солдат и деревни.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Ленина и новый курс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01925" y="36081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 вернулся в Россию после эмиграции и сразу обозначил разрыв с прежней тактикой. Он отверг поддержку Временному правительству и потребовал более решительных шагов.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600" y="29655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1917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70425" y="23306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этого момента большевики стали выступать как партия прямого захвата власти, а не компромисса. Их позиция стала заметнее в рабочих районах и среди солдат.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375100" y="16880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наступлению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6175" y="296940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«Апрельских тезисах» Ленин предложил курс на переход всей власти к Советам. Это придало партии ясную стратегию и отделило её от умеренных социалистов.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40850" y="232677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политический курс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Июльские события и удар по партии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Июльские дни в Петрограде начались как массовый взрыв недовольства войной и нестабильностью. На улицах появились вооружённые демонстранты, а город на время потерял ощущение порядка.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в тревоге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выступлений власти обвинили большевиков в попытке переворота и начали аресты. Партия оказалась под давлением, а её печать и лидеры — под наблюдением.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Обвинения и аресты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удар, большевики не исчезли из политической жизни. Они сохранили опору среди рабочих районов и солдат, где недоверие к Временному правительству оставалось особенно сильным.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Сохранённое влияние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980525"/>
            <a:ext cx="34860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Корниловский мятеж и рост доверия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701075" y="125299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Корнилов выступил против Временного правительства, большевики представили себя защитниками революции и Петрограда. Это позволило им выйти из изоляции и выглядеть силой порядка.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01050" y="95104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столицы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01075" y="2463766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участвовали в мобилизации рабочих отрядов и помогали организовывать сопротивление мятежу. Такая активность заметно повысила их авторитет среди солдат и фабричных коллективов.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01050" y="2161816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сопротивления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701075" y="367454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провала Корнилова многие увидели в большевиках единственную силу, способную действовать решительно. Именно тогда их влияние в Советах стало быстро расти.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4701050" y="337259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доверия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007487"/>
            <a:ext cx="4298400" cy="1915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большевиков в Советах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России 1917 года; решения и состав Советов осенью 1917 года.
</a:t>
            </a:r>
            <a:endParaRPr lang="en-US" sz="799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1917 года большевики быстро укрепили позиции в крупнейших Советах и превратили их в опору власти.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превратили Советы из площадки влияния в инструмент реального управления.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решения к захвату власти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Организационная и военная подготовка в Петрограде осенью 1917 года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в Петрограде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65850" y="1686575"/>
            <a:ext cx="3917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коммуникаций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5850" y="2106575"/>
            <a:ext cx="39174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и утром 25 октября вооружённые отряды заняли мосты, вокзалы, телеграф и телефон. Это лишило противников возможности быстро координировать действия и усилило контроль над столицей.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продвижение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объекты переходили под контроль большевиков почти без масштабных боёв. Решающее значение имели дисциплина отрядов, поддержка части гарнизона и заранее подготовленные распоряжения Военно-революционного комитета.
</a:t>
            </a:r>
            <a:endParaRPr lang="en-US" sz="874" dirty="0"/>
          </a:p>
        </p:txBody>
      </p:sp>
      <p:sp>
        <p:nvSpPr>
          <p:cNvPr id="14" name="Text 6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решения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 октября II Всероссийский съезд Советов утвердил смену власти и объявил о переходе управления к Советам. Таким образом, вооружённое действие получило политическое оформление.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новой власти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61175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Совнарком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61175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управления страной был создан Совет народных комиссаров во главе с Лениным. Новый орган должен был действовать быстро и без старой бюрократической системы.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95600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обещание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3395600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Декрет о мире обращался к воюющим государствам с предложением немедленных переговоров без аннексий и контрибуций. Он выражал главное ожидание миллионов людей — прекращение войны.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30025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аграрного вопроса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6230025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Декрет о земле отменял помещичье землевладение и передавал землю в распоряжение трудящихся. Это укрепляло поддержку большевиков среди крестьян и делало их курс понятнее массам.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291150" y="520850"/>
            <a:ext cx="86046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выборов к конфликту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374830" y="3958675"/>
            <a:ext cx="30348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1917 году выборы в Учредительное собрание рассматривались как способ определить будущий строй России на основе всеобщего голосования и законной передачи власти.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74830" y="3401125"/>
            <a:ext cx="30348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выборов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72138" y="3958675"/>
            <a:ext cx="30342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январе 1918 года разгон Учредительного собрания закрепил приоритет советской власти. Вопрос легитимности был решён силой и политическим превосходством большевиков в центре.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772137" y="3401125"/>
            <a:ext cx="3034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 парламентским путем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052867" y="2088491"/>
            <a:ext cx="30348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октября большевики уже контролировали столицу и ключевые органы. Однако результаты выборов не обеспечили им полного большинства, что усилило спор о том, кто вправе управлять страной.
</a:t>
            </a:r>
            <a:endParaRPr lang="en-US" sz="1144" dirty="0"/>
          </a:p>
        </p:txBody>
      </p:sp>
      <p:sp>
        <p:nvSpPr>
          <p:cNvPr id="14" name="Text 7"/>
          <p:cNvSpPr txBox="1"/>
          <p:nvPr/>
        </p:nvSpPr>
        <p:spPr>
          <a:xfrm>
            <a:off x="3052867" y="1530941"/>
            <a:ext cx="30348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 новой властью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980525"/>
            <a:ext cx="34860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 столицы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701075" y="125299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Петрограде и Москве большевики заняли министерства, типографии, почту и телеграф. Это позволило им не только отдавать распоряжения, но и контролировать распространение информации.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01050" y="95104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Занятие учреждений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01075" y="2463766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быстро переводилось на систему Советов и комиссаров, назначенных партийным руководством. Такой порядок сокращал число самостоятельных решений и усиливал вертикаль власти в столице.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01050" y="2161816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административная схема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701075" y="367454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гарнизоном, железными дорогами и связью обеспечивал устойчивость режима. Без этих опор противники не могли быстро организовать ответ и вернуть утраченные позиции.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4701050" y="337259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ресурсы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поддержку удавалось расширять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России, 1917 год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рост поддержки влияли сразу несколько факторов: общественная усталость от войны, надежда на мир и ожидание земельных перемен. Большевики говорили языком простых решений.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сильными были война и ожидание немедленных перемен. Именно они делали большевистские лозунги особенно убедительными для рабочих, солдат и части крестьян.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214721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сопротивление оказалось слабым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России, 1917 год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сил показывает, почему сопротивление оказалось непрочным: у противников не было единой линии, а государственный аппарат уже терял управляемость и поддержку.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Разобщённость и отсутствие общего плана сделали сопротивление несогласованным. В такой ситуации даже сравнительно небольшая, но организованная сила получила решающее преимущество.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2791" y="1779644"/>
            <a:ext cx="392218" cy="522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106" y="3405765"/>
            <a:ext cx="457588" cy="522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813923"/>
            <a:ext cx="511200" cy="45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62764"/>
            <a:ext cx="511200" cy="408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система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старого центра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правительство утратило реальную возможность управлять страной, потому что его решения не подкреплялись силой, а авторитет быстро снижался в армии, городах и на местах.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вертикаль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Руководящие решения сосредоточились в руках партийного ядра и подчинённых ему органов. Это означало переход к более жёсткой и централизованной системе управления.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монархии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Монархия, существовавшая столетиями, была фактически устранена Февральской революцией и окончательно вытеснена новым порядком, в котором верховная власть больше не опиралась на царскую династию.
</a:t>
            </a:r>
            <a:endParaRPr lang="en-US" sz="1098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основа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превратились из органов давления на власть в основу нового режима. Через них большевики выстраивали политическое руководство, опираясь на своих представителей и комиссаров.
</a:t>
            </a:r>
            <a:endParaRPr lang="en-US" sz="12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1917–1918: ключевые вехи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России, 1917–1918 годы
</a:t>
            </a:r>
            <a:endParaRPr lang="en-US" sz="886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позволяет увидеть, как за несколько месяцев политический кризис перешёл в смену власти и затем в демонтаж старых институтов.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развивались ускоренно: каждый новый кризис ослаблял старую систему и расширял пространство для большевистского контроля.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произошёл поворот 1917–1918 годов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власти к большевикам стал результатом не одного события, а цепочки кризисов, ошибок соперников и умелой политической мобилизации. Ключевые даты показывают, как быстро менялась страна.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2026-07-26T05:34:09Z</dcterms:created>
  <dcterms:modified xsi:type="dcterms:W3CDTF">2026-07-26T05:34:09Z</dcterms:modified>
</cp:coreProperties>
</file>