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8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глаголы: обзор и ключевые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79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9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функций и особенностей модальных глаголов «ought (to)», «be (to)», «needn’t» для эффективной речи.
</a:t>
            </a:r>
            <a:endParaRPr lang="en-US" sz="3984" dirty="0"/>
          </a:p>
        </p:txBody>
      </p:sp>
      <p:sp>
        <p:nvSpPr>
          <p:cNvPr id="4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развивались с XVI века, влияясь латинью и германскими языками, выражая необходимость, вероятность и мораль, что важно для понимания и использования английского.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модальных глаголов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«ought (to)» в современном английском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долг и социальные нормы
</a:t>
            </a:r>
            <a:pPr algn="ct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«Ought (to)» указывает на моральную обязанность и социальные ожидания. Например, в выражении советов он подчеркивает важность действия как правильного или желательного.
</a:t>
            </a:r>
            <a:endParaRPr lang="en-US" sz="1174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особенности использования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используется с инфинитивом с «to», не требует вспомогательных глаголов в вопросах и отрицаниях, что отличает его от большинства модальных форм.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Стилевые нюансы и контекст
</a:t>
            </a:r>
            <a:pPr algn="ctr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«Ought (to)» часто встречается в официальной и письменной речи, придавая советам и рекомендациям более формальный оттенок, чем аналоги из разговорной речи.
</a:t>
            </a:r>
            <a:endParaRPr lang="en-US" sz="13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глагол «be (to)»: функции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«Be (to)» выражает заранее запланированное действие, распоряжение или официальное соглашение, что часто встречается в деловом и юридическом контексте.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требует согласования глагола «be» с подлежащим и использования инфинитива без частицы «to», обеспечивая чёткое и официальное значение.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употребление «needn’t»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«Needn’t» сигнализирует об отсутствии необходимости выполнения действия в настоящем или будущем, освобождая от обязательств.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глагол широко употребляется в британском английском, американцы предпочитают конструкции с «do not need to» для выражения той же идеи.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«Needn’t» характерен для неформального общения и разговорного стиля, реже встречается в официальных текстах и письменной речи.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96018"/>
            <a:ext cx="4759500" cy="22467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модальных глаголов
</a:t>
            </a:r>
            <a:endParaRPr lang="en-US" sz="293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значения и примеры для «ought (to)», «be (to)» и «needn’t».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определяет точное употребление каждого модального глагола, что отражает их семантические различия.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Grammar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«ought (to)»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Моральная обязанность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«You ought to respect your parents.» подчёркивает этическую необходимость уважения, часто встречаемую в воспитательных контекстах.
</a:t>
            </a:r>
            <a:endParaRPr lang="en-US" sz="1319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к учёбе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«She ought to study harder.» даёт рекомендацию, стимулируя улучшение результатов без приказного тона.
</a:t>
            </a:r>
            <a:endParaRPr lang="en-US" sz="134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«They ought to arrive by now.» выражается предположение, основанное на ожидаемой ситуации или знаниях.
</a:t>
            </a:r>
            <a:endParaRPr lang="en-US" sz="134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распоряжения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«The students are to meet at 8 a.m.» фиксируется официальный порядок действий, диктуемый расписанием или регламентом.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«be (to)»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оговоренные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«He was to become a doctor.» демонстрирует предопределённость будущего события, которое по каким-то причинам не состоялось.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«You needn’t do your homework now.» гарантирует отсутствие необходимости выполнять задание в данный момент, снижая давление или обязательство.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«needn’t»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«She needn’t have bought so much food.» подчёркивает избыточность совершённого действия, выражая сожаление о лишних затратах.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использования модальных глаголов
</a:t>
            </a:r>
            <a:endParaRPr lang="en-US" sz="296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британском английском «ought (to)» и «needn’t» встречаются значительно чаще, чем в американском варианте.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употреблении отражает региональные и стилистические особенности английского языка.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 и Corpus of Contemporary American English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особенности «ought (to)»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глагол «ought (to)» не изменяется в зависимости от лица и числа, что упрощает его употребление и отличает от обычных глаголов, требующих согласования с подлежащим.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и вопросительные формы «ought» образуются без вспомогательных глаголов, обычно конструкция выглядит как «ought not to» или «ought I to», где вопросительное слово ставится перед подлежащим.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«Ought (to)» требует обязательного использования частицы «to» перед инфинитивом, что выделяет его из группы модальных глаголов, которые обычно обходятся без «to».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 сочетается с другими модальными глаголами, поскольку выступает как самостоятельная модальная конструкция с собственным оттенком значения.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применяется в разных временных формах, включая образование вопросов (Am I to...) и отрицаний (She is not to...), что расширяет её функциональные возможности.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Грамматика: «be (to)»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«be» изменяется по форме в зависимости от подлежащего и времени: используются формы am, is, are, was, were для согласования с субъектом предложения.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«be» всегда следует инфинитив без частицы «to», что отличает эту конструкцию от подобных с «ought (to)» и требует точного запоминания правил.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«needn’t» стал использоваться как модальный глагол, постепенно закрепившись в британском английском с широкой разговорной применимостью.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«Needn’t» сочетает в себе свойства модального и полумодального глагола, что делает его грамматически уникальным и требует особого внимания при изучении.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Grammar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«Needn’t» чаще появляется в разговорной речи и полуформальных контекстах, особенно в британском английском, отражая отсутствие необходимости в действии без излишней строгости.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Стилистические различия и формальность
</a:t>
            </a:r>
            <a:endParaRPr lang="en-US" sz="3094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«Ought (to)» преимущественно встречается в письменных и формальных текстах, часто несёт морально-этическую окраску и подчёркивает долг или рекомендацию.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«Be (to)» используется в официальных документах, инструкциях и деловом общении, придавая высказыванию официальный и нормативный характер.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661367"/>
            <a:ext cx="4759500" cy="2116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между модальными глаголами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главные значения, типичные ситуации употребления и стилистическую окраску для каждого из рассматриваемых модальных глаголов.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модального глагола определяется конкретной коммуникативной ситуацией и желаемым стилистическим эффектом.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Grammar in Use
</a:t>
            </a:r>
            <a:endParaRPr lang="en-US" sz="14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путаница «needn’t» с «mustn’t», что меняет смысл с разрешения на запрет, приводя к коммуникативным недоразумениям.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частицы «to» после «ought» является распространённой ошибкой, особенно у начинающих изучать английский язык.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спряжение глагола «be» в конструкции «be (to)» нарушает грамматическую корректность и приводит к недопониманию контекста.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 временной формы в сочетании с модальными глаголами и непонимание их употребления в сложных предложениях — частая причина ошибок.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8819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6731" y="4186700"/>
            <a:ext cx="3771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00906" y="4229420"/>
            <a:ext cx="521700" cy="417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советы для школьников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выполнять упражнения из учебников и реальных примеров, что помогает закрепить значение и правильное употребление модальных глаголов в различных ситуациях.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визуальных и смысловых ассоциаций способствует лучшему запоминанию различий модальных конструкций и их функциональных особенностей.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ассоциаций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платформы позволяют тренировать навыки, анализировать экзаменационные задания и получать мгновенную обратную связь, что повышает уровень владения темой.
</a:t>
            </a:r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Онлайн-ресурсы
</a:t>
            </a:r>
            <a:endParaRPr lang="en-US" sz="15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модальных глаголов на экзаменах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ЕГЭ и ОГЭ часто содержат упражнения на правильное употребление модальных глаголов для проверки грамматической точности и понимания 의미.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 русского на английский требует чёткого выбора подходящего модального глагола, что существенно влияет на смысловое содержание предложения.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Верное оформление конструкций модальных глаголов помогает избежать потери баллов и демонстрирует высокий уровень владения языком.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2966" y="1221875"/>
            <a:ext cx="2572467" cy="354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модальных глаголах
</a:t>
            </a:r>
            <a:endParaRPr lang="en-US" sz="316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«ought»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XIX века «ought» функционировал как обычный глагол с полным спряжением, затем постепенно утратил эту форму, став модальным, что отразило изменения в английской грамматике.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839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«be (to)» и «needn’t»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«be (to)» используется в газетной стилистике для передачи планов, а «needn’t» уникален благодаря двойственной природу — как модального и полумодального глагола.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модальных глаголов в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грамматики и стиля модальных глаголов повышает уровень владения английским, улучшая устную и письменную речь, а также повышая эффективность при сдаче экзаменов.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2026-05-07T18:20:42Z</dcterms:created>
  <dcterms:modified xsi:type="dcterms:W3CDTF">2026-05-07T18:20:42Z</dcterms:modified>
</cp:coreProperties>
</file>