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существительные: особая группа слов в русском языке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существительные с непривычными падежными формами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разносклоняемые слова в 6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существительные часто встречаются в упражнениях и текстах, а их формы проверяют умение определять падеж и выбирать окончание. Тема помогает повторить склонение, род и число.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 разносклоняемым существительным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-мя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десять существительных на -мя: имя, время, пламя, знамя, племя, семя, темя, бремя, стремя, вымя. Их формы в косвенных падежах образуются не по обычному образцу.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слов на -мя, к разносклоняемым относятся путь и дитя. Они тоже изменяются особым способом и не подчиняются привычным моделям первого, второго или третьего склонения.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этой группы — нестандартные падежные формы. Поэтому такие слова нужно узнавать сразу, запоминать их образцы и внимательно проверять окончания в письменной речи.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входящие в группу разносклоняемых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существительные удобно рассматривать как отдельную группу с особыми формами.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-мя объединяются общим типом изменения, а путь и дитя требуют отдельных форм.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на -мя выделяются отдельно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у этих слов в косвенных падежах появляется сочетание -ен-. Из-за этого формы имени, времени, пламени и знамени отличаются от привычных окончаний.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полезно сравнивать новые формы с словом имя. Оно помогает увидеть, как меняются и другие слова той же группы: времени, пламени, знамени.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именительном и винительном падежах сохраняется форма на -мя: имя, время, пламя. А в косвенных падежах используются другие окончания, которые нужно специально запоминать.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слова «имя» по падежам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Образцовые падежные формы слова «имя» по школьной грамматике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 падежные формы и увидеть, где слово сохраняет исходный вид, а где меняется сильнее всего.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отличия возникают в косвенных падежах, поэтому именно их нужно проверять особенно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слова на -мя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родительном падеже у слов на -мя появляется форма с -ени: имени, времени, пламени, знамени. Именно она показывает особый тип склонения этой группы.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и предложный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дательном и предложном падежах сохраняется тот же характер основы: к имени, о времени, о пламени. Эти формы нужно отличать от обычных окончаний существительных.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творительном падеже обычно пишется -енем: именем, временем, знаменем. Такая форма часто вызывает затруднения, поэтому её полезно повторять отдельно.
</a:t>
            </a:r>
            <a:endParaRPr lang="en-US" sz="1105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слова на -мя приобретают обычные формы: имена, времена, знамёна, семена. Это сочетание обычных и особых форм и делает группу разносклоняемой.
</a:t>
            </a:r>
            <a:endParaRPr lang="en-US" sz="10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разносклоняемое существительное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слово и выбрать правильное окончание.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«путь» и его падежные формы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относится к мужскому роду, но изменяется не так, как обычные существительные второго склонения. Его формы нужно запоминать отдельно, особенно в косвенных падежах.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встречается в устойчивых выражениях: на пути, по пути, на жизненном пути. Такие сочетания помогают запомнить форму и правильно писать слово в тексте.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ряд выглядит так: путь, пути, пути, путь, путём, о пути. Самой заметной является форма путём, где ударение сохраняет букву ё.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«дитя» и его особенности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579075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дитя относится к среднему роду, но склоняется особым образом: дитя, дитяти, дитяти, дитя, дитятей, о дитяти. Эти формы нужно узнавать по падежу.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44261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и выражениях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дитя часто встречается в литературе, пословицах и устойчивых сочетаниях, например в выражении заботиться о дитяти. В таких случаях особенно важно не ошибиться в окончании.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3209036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Редкое, но важное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это слово встречается реже, чем имя или время, однако его формы полезно знать. Оно помогает лучше понимать особые модели склонения в русском языке.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падежных форм для запоминания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формы разносклоняемых существительных. По ней удобно сравнивать слова на -мя и особые слова путь, дитя.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-мя образуют формы по близкому образцу, а путь выделяется особым творительным падежом.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разносклоняемые существительные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падежах чаще всего возникают ошибки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«Разносклоняемые существительные»; дата не требуется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распознавать формы, где слово заметно меняется и нужно помнить образец склонения, а не полагаться на слух.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затруднения связаны с косвенными падежами; именительный падеж вызывает меньше ошибок, потому что совпадает с начальной формой.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добавляют привычные окончания и пишут имяни или времяни. Ошибка возникает, когда форму пытаются образовать по обычному склонению, не учитывая особую модель.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буква в слове путь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путь нередко пропускают букву ё или пишут путем. Правильная форма в творительном падеже — путём, где ударение помогает запомнить написание.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падежей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 падеж, легко выбрать не ту форму: у имени, к времени, о пламени. Сначала нужно найти грамматическую роль слова в предложении, а затем писать окончание.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сверяться с образцами имени, временем и путём. Эти формы помогают быстро отличить правильное написание от ошибочного и избежать смешения с обычными существительными.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помогает запомнить всю группу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 — 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имя удобно брать как образец, потому что его формы легко запомнить: имени, именем, об имени. От него можно быстро перейти к другим словам на -мя и увидеть общий принцип изменения.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путь для других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запомнил формы имени, ему проще образовать времени, пламени, знамени и семени. На схеме удобно показать одно слово в центре, а вокруг него — остальные слова группы со стрелками.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правильной формы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теме разносклоняемых существительных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существительные в речи и текстах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упражнениях и диктантах. Они помогают тренировать определение падежа и закреплять правила склонения на конкретных примерах.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произведениях слова имя, путь и время звучат выразительно и точно. С их помощью авторы говорят о судьбе, памяти и жизненном выборе.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этой группы встречаются в привычных сочетаниях: на жизненном пути, хранить имя человека, без времени. Такие выражения важно писать без ошибок.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разносклоняемых существительных показывает, что ученик умеет выбирать падеж и окончание. Это особенно заметно в сочинениях, изложениях и контрольных работах.
</a:t>
            </a:r>
            <a:endParaRPr lang="en-US" sz="12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Проверочная мини-таблица по трудным формам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сверить самые нужные формы перед письмом. Особенно полезно помнить слова, которые часто вызывают сомнения в косвенных падежах.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нужно узнавать по падежу и запоминать как готовые образцы, чтобы не смешивать их с обычными окончаниями.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«Разносклоняемые существительные»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обычных и особых форм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«Разносклоняемые существительные»; дата не требуется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форм совпадает с привычными образцами, но именно косвенные падежи требуют особого внимания и проверки по словарной модели.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преобладают, поэтому при письме важно сначала определить падеж, а затем вспомнить нужный образец склонения.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проверочной работой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список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разносклоняемым относятся десять слов на -мя, а также путь и дитя. Важно узнавать их сразу, чтобы не смешивать с обычными существительными.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трудные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формы для проверки — имени, времени, путём, дитяти. Они часто встречаются в диктантах и помогают избежать ошибок в косвенных падежах.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написанием нужно найти, в каком падеже стоит слово в предложении. Это помогает выбрать правильное окончание и не опереться только на звучание.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 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слов на -мя удобно вспоминать форму имени, а для путь и дитя — их особые формы. Такой приём делает письмо более уверенным и точным.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5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существительные: запомнить и применять
</a:t>
            </a:r>
            <a:endParaRPr lang="en-US" sz="3456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особую группу, потому что изменяются не по одному общему образцу. Если знать список, помнить формы и определять падеж, писать без ошибок становится гораздо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2026-05-28T05:27:59Z</dcterms:created>
  <dcterms:modified xsi:type="dcterms:W3CDTF">2026-05-28T05:27:59Z</dcterms:modified>
</cp:coreProperties>
</file>