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 и определение массы звёзд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двойных звёзд позволяют измерять массы звёзд, а не только оценивать их.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масса звезды — её главная характеристика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задаёт, насколько горячей, яркой и долговечной будет звезда, а также определяет её дальнейшую эволюцию. Для одиночных звёзд её находят косвенно, поэтому двойные системы особенно ценны как надёжный источник измерений.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3103" y="1516558"/>
            <a:ext cx="2196294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двойной звездой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42397" y="1696003"/>
            <a:ext cx="2369632" cy="7523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звезды в системе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звездой называют пару звёзд, связанных гравитацией и обращающихся вокруг общего центра масс. Это не просто соседство на небе, а единая физическая система.
</a:t>
            </a:r>
            <a:endParaRPr lang="en-US" sz="947" dirty="0"/>
          </a:p>
        </p:txBody>
      </p:sp>
      <p:sp>
        <p:nvSpPr>
          <p:cNvPr id="14" name="Text 3"/>
          <p:cNvSpPr txBox="1"/>
          <p:nvPr/>
        </p:nvSpPr>
        <p:spPr>
          <a:xfrm>
            <a:off x="842397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центр масс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звезды движутся вокруг барицентра, причём более массивная компонента описывает меньшую орбиту. Именно это неравенство помогает связать наблюдения с массами звёзд.
</a:t>
            </a:r>
            <a:endParaRPr lang="en-US" sz="956" dirty="0"/>
          </a:p>
        </p:txBody>
      </p:sp>
      <p:sp>
        <p:nvSpPr>
          <p:cNvPr id="15" name="Text 4"/>
          <p:cNvSpPr txBox="1"/>
          <p:nvPr/>
        </p:nvSpPr>
        <p:spPr>
          <a:xfrm>
            <a:off x="847544" y="3902218"/>
            <a:ext cx="2366195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важна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двойных звёзд соединяет наблюдения с законами Кеплера и Ньютона. Благодаря им можно перейти от видимого движения на небе к физическим характеристикам звёзд.
</a:t>
            </a:r>
            <a:endParaRPr lang="en-US" sz="956" dirty="0"/>
          </a:p>
        </p:txBody>
      </p:sp>
      <p:sp>
        <p:nvSpPr>
          <p:cNvPr id="16" name="Text 5"/>
          <p:cNvSpPr txBox="1"/>
          <p:nvPr/>
        </p:nvSpPr>
        <p:spPr>
          <a:xfrm>
            <a:off x="3637692" y="1696003"/>
            <a:ext cx="2373070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разновидности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выделяют визуальные, спектральные, затменные и астрометрические двойные системы. Каждый тип даёт свою информацию об орбите, скоростях и геометрии движения компонентов.
</a:t>
            </a:r>
            <a:endParaRPr lang="en-US" sz="956" dirty="0"/>
          </a:p>
        </p:txBody>
      </p:sp>
      <p:sp>
        <p:nvSpPr>
          <p:cNvPr id="17" name="Text 6"/>
          <p:cNvSpPr txBox="1"/>
          <p:nvPr/>
        </p:nvSpPr>
        <p:spPr>
          <a:xfrm>
            <a:off x="3637336" y="2785071"/>
            <a:ext cx="2369632" cy="7590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всякая пара физически связана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небе две близкие звезды могут оказаться лишь случайной проекцией. Такие пары называют оптическими двойными: они выглядят рядом, но не образуют единую систему.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звёзд вокруг общего центра масс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Барицентр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масс двойной системы находится между звёздами и может лежать ближе к более массивному компоненту. Именно относительно этой точки строится вся орбитальная картина.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размеров и масс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 звезды, тем меньше её орбита вокруг центра масс. Поэтому измерение геометрии движения позволяет не только описывать траекторию, но и оценивать массу.
</a:t>
            </a:r>
            <a:endParaRPr lang="en-US" sz="119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Орбитальное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звезда движется по собственной орбите, обычно эллиптической. Формы орбит зависят от масс компонентов и от того, насколько близко звёзды расположены друг к другу.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и масса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вместе с размером орбиты даёт ключ к суммарной массе системы. В этом состоит главное преимущество двойных звёзд перед одиночными объектами.
</a:t>
            </a:r>
            <a:endParaRPr lang="en-US" sz="119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 наблюдений получают массу двойной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измерений, которая переводит наблюдаемое движение звёзд в оценку их масс.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2850" y="923925"/>
            <a:ext cx="2802600" cy="3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связывает орбиту двойной системы с её суммарной массой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772027" y="1524001"/>
            <a:ext cx="3829125" cy="20954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астрономических единицах и годах движение звезды превращается в измерение массы через орбиту.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Кеплера в небесной механике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величины измеряются в разных типах двойных звёзд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опираются на разные наблюдательные признаки, поэтому точность массы зависит не только от типа системы, но и от качества данных.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параметров дают затменные системы; самые прямые данные по скоростям — спектральные двойные.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методы наблюдения двойных звёзд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Визуальные двойные звёзды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Разделение компонентов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телескоп удаётся увидеть две звезды отдельно и следить, как меняется их взаимное положение на небе.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Измерение орбиты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определяют угловую большую полуось и период обращения, строя последовательность положений по наблюдениям.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Переход к массе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известно расстояние до системы, угловая орбита переводится в линейную, после чего можно вычислить суммарную массу.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Спектральные двойные звёзды и эффект Доплера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Скрытая двойственность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таких систем слишком близки, чтобы различить их как отдельные точки, но их присутствие выдаёт периодическое смещение спектральных линий.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звезда приближается, линии сдвигаются в синюю сторону, а при удалении — в красную. Это и есть проявление эффекта Доплера.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Лучевые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амплитудам смещения определяют скорость движения каждой звезды вдоль луча зрения. Эти данные позволяют оценить отношение масс компонентов системы.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видны линии обоих компонентов, можно получить особенно надёжную орбиту и уточнить массу каждой звезды значительно точнее, чем по одиночным наблюдениям.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основные методы наблюдения двойных звёзд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измерения даёт каждый тип двойной системы и к какому физическому результату они приводят.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наблюдательных параметров доступно, тем полнее можно восстановить строение системы и тем точнее оценить массы.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наблюдения двойных звёзд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орбита проходит почти «ребром»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плоскость орбиты почти совпадает с лучом зрения, одна звезда периодически закрывает другую. На небе это выглядит как регулярные провалы яркости, по которым можно восстановить геометрию системы и длительность каждого затмения.
</a:t>
            </a:r>
            <a:endParaRPr lang="en-US" sz="1191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кривая как паспорт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блеска показывает не только период, но и глубину затмений, а также форму их краёв. По этим деталям определяют относительные размеры звёзд и наклонение орбиты, что особенно важно для точных расчётов.
</a:t>
            </a:r>
            <a:endParaRPr lang="en-US" sz="1191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добавляет массу к картине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фотометрия сочетается со спектроскопией, наблюдатель получает и форму световой кривой, и лучевые скорости компонентов. Такое объединение данных делает затменные двойные эталоном для определения масс и радиусов звёзд.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Затменные двойные как источник точных измерений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массы и светимости звёзд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звёзд главной последовательности рост массы быстро усиливает излучение: даже небольшое увеличение массы даёт резкий скачок светимости.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нелинейную зависимость: массивные звёзды становятся несоразмерно ярче, поэтому их запас топлива расходуется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расчёт по приближению L ∝ M^3,5 для звёзд главной последовательности; значения нормированы к 1 M☉.
</a:t>
            </a:r>
            <a:endParaRPr lang="en-US" sz="105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1. Находят сумму масс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измеряют период обращения и большую полуось орбиты, чтобы по закону Кеплера получить общую массу системы. Это задаёт основу для дальнейшего разделения вклада каждого компонента.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2. Сравнивают скорости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амплитудам лучевых скоростей определяют, как быстро движутся обе звезды вокруг общего центра масс. Более массивный компонент смещается медленнее, поэтому отношение скоростей даёт отношение масс.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3. Учитывают наклонение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орбиты важно, потому что наблюдатель видит лишь проекцию движения на луч зрения. Если геометрия известна точно, вычисленные массы становятся значительно надёжнее и ближе к истинным.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4. Проверяют физический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слабая по блеску звезда оказывается массивнее, если это компактный и эволюционно более поздний объект. Поэтому итог всегда сопоставляют со спектром, светимостью и стадией эволюции.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массы каждого компонента отдельно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наблюдений к расчёту массы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исследовании двойной звезды: от спектра и фотометрии до проверки результата.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изучения двойных звёзд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557213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XVIII–XIX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Астрономы начали измерять взаимное движение звёздных пар и поняли, что законы Кеплера применимы не только к планетам. Это стало первым шагом к оценке масс далёких звёзд.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265318" y="3129352"/>
            <a:ext cx="259537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 — 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спектроскопии позволило фиксировать доплеровские сдвиги линий и изучать системы, которые невозможно разделить в телескоп. Так двойные звёзды превратились в точный инструмент звёздной физики.
</a:t>
            </a:r>
            <a:endParaRPr lang="en-US" sz="1463" dirty="0"/>
          </a:p>
        </p:txBody>
      </p:sp>
      <p:sp>
        <p:nvSpPr>
          <p:cNvPr id="11" name="Text 4"/>
          <p:cNvSpPr txBox="1"/>
          <p:nvPr/>
        </p:nvSpPr>
        <p:spPr>
          <a:xfrm>
            <a:off x="5969330" y="3129352"/>
            <a:ext cx="259537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XX–XXI века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Фотометрия, космические измерения параллаксов и высокоточная спектроскопия сделали массы двойных систем основой для проверки моделей строения звёзд и их эволюции.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ошибок при определении масс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точная формула даёт неточный результат, если исходные параметры измерены с ошибкой. Особенно чувствительны системы с малым наклонением орбиты.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 геометрией и расстоянием: именно они сильнее всего влияют на перевод наблюдений в массу.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типичных источников погрешностей в исследованиях двойных звёзд.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Яркий Сириус A и невидимый спутник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Сириус A — одна из самых заметных звёзд ночного неба, а его спутник долго оставался трудным объектом для наблюдений. Несмотря на слабый блеск, Сириус B оказался очень плотным и массивным белым карликом, что сделало систему особенно важной для астрономии.
</a:t>
            </a:r>
            <a:endParaRPr lang="en-US" sz="1144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Орбита, которая изменила представления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движения компонентов Сириуса позволило надёжно проверить расчёты масс и подтвердить, что слабая по светимости звезда может быть компактным остатком эволюции. Этот пример стал одним из самых убедительных доказательств существования белых карликов.
</a:t>
            </a:r>
            <a:endParaRPr lang="en-US" sz="1110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Сириуса: классический пример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458688"/>
            <a:ext cx="3604200" cy="22261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имеют разные массы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масса влияет на яркость, срок жизни и конечный этап эволюции звезды.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масса, тем выше светимость и короче жизнь. Конечный результат эволюции зависит прежде всего от начальной массы звезды.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5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стандартных сведений о звёздной эволюции из школьного курса астрономии.
</a:t>
            </a:r>
            <a:endParaRPr lang="en-US" sz="102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наблюдения двойных звёзд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Gaia и точные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обсерватория Gaia дала чрезвычайно точные параллаксы, благодаря которым расстояния до многих систем стали известны значительно надёжнее. Это напрямую улучшает расчёт линейных размеров орбит и масс.
</a:t>
            </a:r>
            <a:endParaRPr lang="en-US" sz="1210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Интерферометрия и адаптивная оптика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методы повышают угловое разрешение и помогают изучать более близкие пары звёзд. Они расширяют список объектов, для которых можно восстановить орбиту и оценить массу с высокой точностью.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Высокодисперсная спектроскопия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спектры позволяют измерять малые доплеровские сдвиги линий и отслеживать движение компонентов, даже если сами звёзды не разделяются в телескоп. Такой подход особенно полезен для тесных систем.
</a:t>
            </a:r>
            <a:endParaRPr lang="en-US" sz="1172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фотометрия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блеска на протяжении месяцев и лет позволяют заметить затмения, колебания яркости и редкие орбитальные циклы. Особенно ценны такие ряды для слабых и удалённых систем.
</a:t>
            </a:r>
            <a:endParaRPr lang="en-US" sz="134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звёзды: надёжный путь к массам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двойные звёзды связывают наблюдения с фундаментальными законами физики. По их орбитам астрономы получают массы, без которых невозможно понять строение, яркость и судьбу звёзд.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2026-05-29T16:59:22Z</dcterms:created>
  <dcterms:modified xsi:type="dcterms:W3CDTF">2026-05-29T16:59:22Z</dcterms:modified>
</cp:coreProperties>
</file>