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 русской литературы: концы и начала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великих писателей, новых идей и рождения современного русского слова.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время, когда русская литература стремительно выросла: появились сильные поэты и прозаики, новые жанры, живой язык и интерес к человеку, обществу и истории.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Золотой век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первой половины XIX века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— Отечественная война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усилила чувство национального единства и пробудила интерес к прошлому России, её героям и народному характеру.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1825 — восстание декабристов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показало, насколько острыми стали ожидания перемен и конфликт между мечтой о свободе и властью.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1830–1840-е — эпоха цензуры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Николае I писатели чаще говорили о современности через намёки, сатиру, символы и скрытые смыслы.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строгих правил к живой правде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менялись художественные принципы русской литературы в начале XIX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объединил поэзию, прозу и драму, а его язык стал образцом ясности, точности и естественности для всей литературы XIX века.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«Евгении Онегине», «Борисе Годунове» и «Капитанской дочке» он показал историю, характеры и внутренний мир человека без лишней тяжеловесности.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— центр эпохи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выбора становится главной: честь, долг, любовь и свобода проверяют человека сильнее любых слов и обещаний.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всё чаще ставят в центр личность: её сомнения, страхи, мечты и ответственность за собственные поступки.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герои-одиночки, мечтатели и бунтари, которым трудно найти место в строгом и осуждающем обществе.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темы: человек, выбор, свобода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литературе первой половины XIX века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автор развивал свою сторону эпохи, но вместе они создали общую литературную картину времени.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эпоха строилась не вокруг одного жанра, а вокруг нескольких сильных художественных направлений.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писатели Золотого века и их вклад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1830-е годы стали переломом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стремятся показывать правдоподобные характеры, точные детали и живую речь, чтобы читатель узнавал в героях настоящих людей.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Рождается реалистическая манера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чаще появляются город, дом, служба, чиновники и обычные человеческие привычки, а не только исключительные события.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— повседневная среда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видят, что одних сильных чувств и мечты недостаточно: жизнь сложнее, чем романтический сюжет, и требует более точного взгляда.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уже не всё объясняет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Грибоедов, А. С. Пушкин, Н. В. Гоголь, М. Ю. Лермонтов
</a:t>
            </a:r>
            <a:endParaRPr lang="en-US" sz="97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жанры раскрывали главные темы эпохи.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произведениях виден главный интерес эпохи — к человеку, обществу и их напряжённому столкновению.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Золотого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 место общественного разговора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«Горе от ума» сделала сцену местом разговора о службе, чести, образовании и жизни по правилам общества.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Зрители узнавали на сцене знакомые типы людей: карьеристов, консерваторов, умников и тех, кто боится перемен.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быстро распространял новые идеи, потому что живое слово на сцене запоминалось лучше печатного текста.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пьесы первой половины XIX века были не только развлечением, но и настоящим общественным событием.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 смешное и тревожное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Чиновники, которые боятся собственной тени
</a:t>
            </a:r>
            <a:pPr algn="l" indent="0" marL="0">
              <a:lnSpc>
                <a:spcPct val="115000"/>
              </a:lnSpc>
              <a:buNone/>
            </a:pPr>
            <a:r>
              <a:rPr lang="en-US" sz="14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«Ревизоре» городские начальники суетятся, оправдываются и путаются в собственных словах, потому что больше всего боятся проверки. Гоголь делает их смешными, но за смехом слышится тревога: если власть держится на страхе и лжи, весь порядок оказывается хрупким.
</a:t>
            </a:r>
            <a:endParaRPr lang="en-US" sz="1264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Пошлость, жадность и пустота в одном путешествии
</a:t>
            </a:r>
            <a:pPr algn="l" indent="0" marL="0">
              <a:lnSpc>
                <a:spcPct val="115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«Мёртвых душах» Чичиков ездит по помещикам и видит мир, где почти всё измеряется выгодой и привычкой. Гоголь показывает не только комические сцены, но и печальную духовную бедность людей, у которых за внешней вежливостью скрывается пустота.
</a:t>
            </a:r>
            <a:endParaRPr lang="en-US" sz="12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литературе первой половины XIX века: Пушкин, Лермонтов, Гоголь, Грибоедов, Жуковский.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направления часто сосуществуют в одном произведении, поэтому переход был постепенным, а не резким.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сильнее связан с исключительностью и мечтой, реализм — с точным наблюдением жизни; в 1830–1840-х реализм выходит вперёд.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и реализм: основные различия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писатели чаще обращались к истории России, Москве, народному характеру и чувству общего прошлого. Это помогло литературе говорить о стране как о живой судьбе, а не только о фоне событий.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точкой, после которой тема Родины и национальной памяти заметно усилилась в русской литературе.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первой половины XIX века; Отечественная война 1812 года и русская литература.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Золотого века к литературе второй половины XIX века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старых литературных правил к новому этапу, основанному на реализме и внимании к жизни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композиторы искали собственный национальный язык искусства. В музыке это выразилось в становлении русской композиторской школы, где особенно важны мелодичность, народные мотивы и исторические сюжеты.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того времени тоже всё чаще обращалась к человеку, его характеру и истории страны. Художников интересовали не только парадные сцены, но и живые лица, чувство времени и образ России.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культурное движение объединяло разные искусства одной задачей: показать Россию по-новому. Поэтому поэзия, музыка и живопись развивались не отдельно, а как части единой эпохи поиска национального стиля.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рядом с музыкой и живописью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114598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 характеристики литературы первой половины XIX века.
</a:t>
            </a:r>
            <a:endParaRPr lang="en-US" sz="968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черты Золотого века связаны с конкретными авторами и произведениями.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важной черты эпохи есть свой яркий автор; вместе они показывают, как литература стала разнообразнее и ближе к жизни.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эпохи и их примеры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эту эпоху русский литературный язык стал яснее, точнее и ближе к живой речи. Благодаря Пушкину и его современникам литература получила образец, на который ориентировались многие писатели позже.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 закрепил основные жанры XIX века: роман, комедию, поэму, драму и литературную критику. Эти формы стали удобны для разговора и о чувствах героя, и об устройстве общества.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были поставлены важные вопросы о чести, свободе, долге и выборе. Поэтому Золотой век стал не только ярким периодом, но и основой для всей последующей русской словесности.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Золотой век называют началом новой литературы
</a:t>
            </a:r>
            <a:endParaRPr lang="en-US" sz="2245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 произведениям 1820-х–1840-х годов: Пушкин, Лермонтов, Гоголь. Показатель условный, иллюстративный.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смену поэтической мечте приходит более внимательное наблюдение за обществом и характером человека.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показателя отражает усиление реалистического взгляда: литература всё точнее показывает жизнь, конфликты и психологию героев.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темы от 1820-х к 1840-м годам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тексты Золотого века важны сегодня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помогают узнавать знакомые жизненные ситуации: дружбу, спор, обман, смелость и ответственность. Поэтому они понятны даже современным школьникам.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выражения из Пушкина, Грибоедова и Гоголя давно вошли в русскую речь. Они живут не только в учебниках, но и в повседневном общении.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Золотого века помогают лучше понимать историю России и людей своего времени. Через них видно, как менялись общество, нравы и представления о долге.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учат замечать, как важен нравственный выбор. Именно поэтому они остаются нужными и интересными спустя почти два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век: начало будущей литературы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 завершил старые правила и открыл новую эпоху русской словесности. Он подарил язык, героев и темы, без которых невозможно представить литературу XIX века и позже.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2026-05-19T08:21:26Z</dcterms:created>
  <dcterms:modified xsi:type="dcterms:W3CDTF">2026-05-19T08:21:26Z</dcterms:modified>
</cp:coreProperties>
</file>