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поведение: общие сведения и его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— совокупность действий и реакций, определяющих нашу жизнь и развитие.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поведения в биологии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помогает адаптироваться, выживать и взаимодействовать с окружающим миром. Понимание этих процессов раскрывает сходства и отличия между животными и людьми, улучшая наше взаимопонимание и саморазвитие.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106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6000" y="1250142"/>
            <a:ext cx="2106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1775" y="1250142"/>
            <a:ext cx="2106000" cy="16617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77775" y="1252642"/>
            <a:ext cx="2106000" cy="166176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поведения у живых существ
</a:t>
            </a:r>
            <a:endParaRPr lang="en-US" sz="2700" dirty="0"/>
          </a:p>
        </p:txBody>
      </p:sp>
      <p:sp>
        <p:nvSpPr>
          <p:cNvPr id="1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476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Инстинктивные действия
</a:t>
            </a:r>
            <a:endParaRPr lang="en-US" sz="900" dirty="0"/>
          </a:p>
        </p:txBody>
      </p:sp>
      <p:sp>
        <p:nvSpPr>
          <p:cNvPr id="20" name="Text 3"/>
          <p:cNvSpPr txBox="1"/>
          <p:nvPr/>
        </p:nvSpPr>
        <p:spPr>
          <a:xfrm>
            <a:off x="465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рождения обладают врождёнными реакциями, как котёнок, который сразу ищет мать и пищу. Эти действия не требуют обучения и обеспечивают выживание.
</a:t>
            </a:r>
            <a:endParaRPr lang="en-US" sz="800" dirty="0"/>
          </a:p>
        </p:txBody>
      </p:sp>
      <p:sp>
        <p:nvSpPr>
          <p:cNvPr id="21" name="Text 4"/>
          <p:cNvSpPr txBox="1"/>
          <p:nvPr/>
        </p:nvSpPr>
        <p:spPr>
          <a:xfrm>
            <a:off x="2582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поведение
</a:t>
            </a:r>
            <a:endParaRPr lang="en-US" sz="900" dirty="0"/>
          </a:p>
        </p:txBody>
      </p:sp>
      <p:sp>
        <p:nvSpPr>
          <p:cNvPr id="22" name="Text 5"/>
          <p:cNvSpPr txBox="1"/>
          <p:nvPr/>
        </p:nvSpPr>
        <p:spPr>
          <a:xfrm>
            <a:off x="2571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для решения задач необходимо приобретать опыт и учиться. Например, выполнение домашней работы — результат осознанной деятельности и мышления.
</a:t>
            </a:r>
            <a:endParaRPr lang="en-US" sz="800" dirty="0"/>
          </a:p>
        </p:txBody>
      </p:sp>
      <p:sp>
        <p:nvSpPr>
          <p:cNvPr id="23" name="Text 6"/>
          <p:cNvSpPr txBox="1"/>
          <p:nvPr/>
        </p:nvSpPr>
        <p:spPr>
          <a:xfrm>
            <a:off x="4688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взаимодействие
</a:t>
            </a:r>
            <a:endParaRPr lang="en-US" sz="900" dirty="0"/>
          </a:p>
        </p:txBody>
      </p:sp>
      <p:sp>
        <p:nvSpPr>
          <p:cNvPr id="24" name="Text 7"/>
          <p:cNvSpPr txBox="1"/>
          <p:nvPr/>
        </p:nvSpPr>
        <p:spPr>
          <a:xfrm>
            <a:off x="4677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с другими включают помощь, игры и коллективное поведение. Это важный навык для жизни в группе и построения отношений.
</a:t>
            </a:r>
            <a:endParaRPr lang="en-US" sz="800" dirty="0"/>
          </a:p>
        </p:txBody>
      </p:sp>
      <p:sp>
        <p:nvSpPr>
          <p:cNvPr id="25" name="Text 8"/>
          <p:cNvSpPr txBox="1"/>
          <p:nvPr/>
        </p:nvSpPr>
        <p:spPr>
          <a:xfrm>
            <a:off x="6794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реакции
</a:t>
            </a:r>
            <a:endParaRPr lang="en-US" sz="900" dirty="0"/>
          </a:p>
        </p:txBody>
      </p:sp>
      <p:sp>
        <p:nvSpPr>
          <p:cNvPr id="26" name="Text 9"/>
          <p:cNvSpPr txBox="1"/>
          <p:nvPr/>
        </p:nvSpPr>
        <p:spPr>
          <a:xfrm>
            <a:off x="6783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действия со временем становятся привычными, например, регулярная чистка зубов. Такие автоматизмы облегчают повседневную жизнь.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 на поведение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задаёт первые нормы и привычки, которые формируют базу для дальнейшего поведения ребёнка.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окружение влияет на развитие навыков общения и понимания правил общества.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способствуют формированию социальных умений и часто становятся образцом для подражания.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культура общества определяют особенности и ограничения допустимого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и неосознанное поведение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Поведение, контролируемое волей, например, выполнение школьных заданий и соблюдение правил дорожного движения. Требует внимания и сознательного выбора.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действия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реакции возникают без осознанного контроля: вздрагивание при громком звуке или привычка чесать голову при волнении.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Неосознанные реакции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влияния факторов на поведение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детей склонны повторять поведение близких, что подчёркивает важность окружения в формировании привычек.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оказывает наибольшее влияние, а интернет влияет меньше, но всё же заметно на поведение детей.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образовательного центра "Развитие",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эмоций через мимику и жесты часто отражает внутреннее состояние и настроение человека.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их роль в поведении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способствует проявлению улыбки, дружелюбия и желания поделиться с окружающими.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вызывает осторожность, избегание опасности или попытку убежать от неё.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вызывает негативную реакцию окружения и дисциплинарные меры, укрепляя важность соблюдения норм.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нормы в повседневной жизни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регулируют допустимое поведение: приветствие, уважение к взрослым и честность важны в школе и дома.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группового поведения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 коллективе занимает определённую роль, что способствует эффективному взаимодействию.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коллектива склонны копировать поведение друг друга, что помогает выстраивать общие нормы.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Конформизм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соответствовать мнению большинства влияет на выбор и поведение школьников.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решений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обсуждаются и принимаются решения, учитывающие интересы большинства участников.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школьников: дружелюбие и агрессия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детей предпочитают дружелюбное общение, что способствует позитивной атмосфере в классе.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Агрессивное поведение менее распространено, но именно оно чаще приводит к конфликтам и разногласиям.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школы №15, 2023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самооценка побуждает школьников быть смелее и интересоваться новыми знаниями. Низкий уровень самооценки вызывает застенчивость и страх ошибок, что влияет на поведение.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с высокой самооценкой проявляют больше инициативы и уверенности в общении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исследование школьников, 2023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Имитация: как дети учатся новому поведению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имитацию дети учатся не только словам и жестам, но и правилам игры, правильному поведению в различных ситуациях, что способствует успешной социализации и развитию личности.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школьники часто наблюдают за взрослыми и сверстниками, повторяя их поступки для освоения базовых навыков общения и взаимодействия. Это помогает быстро освоить социальные правила и нормы.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интернета и социальных сетей на поведение пятиклассников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предоставляют новые формы общения: переписку, обмен фото и участие в тематических онлайн-группах, расширяя круг общения детей вне класса.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положительных примеров, в интернете встречается и рискованное поведение, например, участие в опасных челленджах, что требует внимания взрослых и объяснений.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80% учеников признаются, что пытались повторять действия популярных блогеров или интернет-мемов, что формирует новые модели поведения и влияет на стиль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278793"/>
            <a:ext cx="4417500" cy="2007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поведения человека и животных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сходства и различия в реакциях и способах обучения между животными и людьми.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обладают способностью к аналитическому осмыслению поведения, что отличает их от животных и расширяет возможности адаптации.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этологии и психологии,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школьника в сложных и конфликтных ситуациях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стрессовых ситуациях дети могут проявлять борьбу, активно отстаивая свои интересы и позицию, что отражает природные механизмы защиты.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компромисса помогает разрешать спорные моменты конструктивно, восстанавливая дружеские отношения и снижая эмоциональное напряжение.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уйти от конфликта часто проявляется через замкнутость и избегание общения, сигнализируя о необходимости поддержки и понимания.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самоконтроля даёт возможность осознанно реагировать, выбирать более зрелые способы решения и сохранять внутреннее равновесие.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характер формирует поведение и выбор ребенка
</a:t>
            </a:r>
            <a:endParaRPr lang="en-US" sz="2468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Доброжелательный характер способствует гармоничным отношениям с одноклассниками и учителями. Помощь другим укрепляет социальные связи и повышает уважение в группе.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как основа общения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 таким качеством чаще пробует новое, не боится рисковать и учиться на ошибках. Это помогает быстро адаптироваться в школе и заводить друзей.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новые возможности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упорство может создавать сложности в общении, оно помогает продолжать занятия и доводить начатое до конца, что позитивно влияет на успехи в учебе.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Упрямство и упорство в достижении целей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формирование привычки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закрепления нового поведения согласно психологическим исследованиям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поведение: примеры в жизни школьника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выполнение домашних заданий демонстрирует ответственность и способствует успешному обучению и формированию дисциплины.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чувствам одноклассников и поддержка в трудные моменты укрепляют дружеские отношения и формируют позитивный климат в коллективе.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школьных правил, таких как пунктуальность и порядок, помогает создать спокойную обстановку для всех участников учебного процесса.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поведения: почему это бывает трудно и как помочь себе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Целеполагание и поощрение за маленькие успехи укрепляют мотивацию, а советы близких помогают найти новые способы решения и не опускать руки.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Преодолеть устоявшиеся привычки сложно из-за привычных нейронных связей, поэтому поддержка окружающих играет важную роль в успешном изменении.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понимание поведения делает нас лучше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поведения служит ключом к гармоничным отношениям, развитию ответственности и самостоятельности. Это помогает осознанно выбирать действия и строить позитивную жизнь в школе и за её пределами.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2026-05-08T07:48:57Z</dcterms:created>
  <dcterms:modified xsi:type="dcterms:W3CDTF">2026-05-08T07:48:57Z</dcterms:modified>
</cp:coreProperties>
</file>