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679700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Индии и Китая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древние цивилизации, богатые традициями, открытиями и самобытностью.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выросли первые цивилизации Азии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Индия и древний Китай сложились у больших рек, где было удобно сеять, строить города и торговать. Именно там появились первые государства, письменность и правила жизни, которые повлияли на культуру на века вперед.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истоки культуры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Индская цивилизация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Индская цивилизация существовала примерно в 2600–1900 годах до н. э. Ее города отличались планировкой, ремеслами и торговлей, а жизнь людей уже тогда подчинялась общим правилам.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Китай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первые государства сформировались в долине Хуанхэ. Река давала воду для земледелия, поэтому вокруг нее росли поселения, укреплялась власть правителей и развивались ремесла.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Учения Индии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важную роль сыграли ведические тексты, а позже индуизм и буддизм. Эти учения объясняли, как человеку вести себя в семье, обществе и перед лицом трудностей.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Учения Китая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большое влияние получили конфуцианство, даосизм и буддизм. Они учили уважению к старшим, внутренней гармонии и ответственности за свои поступки в повседневной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храмы Индии и Китая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08887" y="119641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Индии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широко распространены индуизм, ислам, буддизм и сикхизм. Такое разнообразие сделало страну очень многоликой: в разных регионах можно увидеть свои праздники, обряды и святыни.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8887" y="208024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Китая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важны конфуцианство, даосизм, буддизм и народные верования. Они повлияли на отношение людей к семье, труду, учёбе и почитанию предков.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8887" y="2964065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обычаях обеих стран заметны уважение к старшим, забота о близких и стремление к гармонии. Эти ценности объединяют людей даже при разных религиозных традициях.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0775" y="3847887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святыни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в Индии и Китае не только служат местом молитвы, но и хранят искусство, историю и память народа. Их архитектура часто отражает веру и местные традиции.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культуры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что культурные достижения усиливались не одновременно: в разные века в Индии и Китае появлялись свои центры науки, искусства и городского развития.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цивилизации переживали периоды заметного расцвета, но подъемы происходили в разные исторические эпохи.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Азии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405048"/>
            <a:ext cx="202200" cy="16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16011"/>
            <a:ext cx="202200" cy="179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1517"/>
            <a:ext cx="202200" cy="20872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письменность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Многоязычная Индия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говорят на многих языках, включая хинди, бенгали, тамильский и английский. Это помогает людям из разных регионов общаться и сохранять свои местные традиции.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письменности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письменности строятся на буквах и знаках. Они передают звуки речи, поэтому в стране существует несколько письменных систем, связанных с разными языками.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иероглифы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письменность состоит из иероглифов. Один знак часто обозначает слово или его часть, поэтому письмо помогает не только читать, но и лучше понимать смысл.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государственным языком является путунхуа. Он помогает людям из разных регионов понимать друг друга и поддерживать единое информационное пространство страны.
</a:t>
            </a:r>
            <a:endParaRPr lang="en-US" sz="10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76589"/>
            <a:ext cx="4794300" cy="1960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Индии и Китая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важные различия и общие черты двух культур.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отличаются языком, письмом и обычаями, но в обеих особенно важны семья, уважение к традициям и связь поколений.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Индии и Китая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9122" y="2557141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зданий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постройки украшают резьбой, орнаментами и символами. Такие детали не только делают здания красивыми, но и рассказывают о вере, власти и мастерстве строителей.
</a:t>
            </a:r>
            <a:endParaRPr lang="en-US" sz="1024" dirty="0"/>
          </a:p>
        </p:txBody>
      </p:sp>
      <p:sp>
        <p:nvSpPr>
          <p:cNvPr id="11" name="Text 3"/>
          <p:cNvSpPr txBox="1"/>
          <p:nvPr/>
        </p:nvSpPr>
        <p:spPr>
          <a:xfrm>
            <a:off x="389122" y="3848337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как 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хранит историю народа лучше любых слов. По храмам, дворцам и памятникам можно понять, чем жили люди, во что верили и что считали важным.
</a:t>
            </a:r>
            <a:endParaRPr lang="en-US" sz="1024" dirty="0"/>
          </a:p>
        </p:txBody>
      </p:sp>
      <p:sp>
        <p:nvSpPr>
          <p:cNvPr id="12" name="Text 4"/>
          <p:cNvSpPr txBox="1"/>
          <p:nvPr/>
        </p:nvSpPr>
        <p:spPr>
          <a:xfrm>
            <a:off x="389122" y="1273741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памятники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известны Тадж-Махал, храмы Кхаджурахо и буддийские ступы. В Китае знамениты Великая Китайская стена, Запретный город, пагоды и храмы.
</a:t>
            </a:r>
            <a:endParaRPr lang="en-US" sz="102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культуру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культуру влияют не только известные обычаи, но и повседневные привычки людей: как они разговаривают, учатся, встречают гостей и отмечают важные даты.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семья задают основу традиций, а язык, искусство, праздники и кухня делают культуру узнаваемой и живой.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истории и культуры Азии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танцы и театр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3188" y="199160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как 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танцы часто передают сюжет с помощью жестов рук, движений тела и мимики. Так зритель может понять чувства героя даже без слов.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71298" y="199160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 музыка Китая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популярны пекинская опера, народные танцы и игра на инструментах, например на гуцине. В таких выступлениях особенно важны голос, костюм и символика.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069413" y="199160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формы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известным индийским танцам относятся бхаратанатьям и катхак. Они сочетают ритм, сложные движения и выразительные позы, поэтому выглядят очень ярко и запоминаются надолго.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как путь от подготовки к общему веселью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порядок действий на праздниках Дивали в Индии и Китайского Нового года в Китае.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главных праздников Индии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Дивали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света символизирует победу добра и обновление дома. Люди зажигают лампы, украшают помещения и собираются всей семьёй за праздничным ужином.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Холи встречают весну и радуются вместе. Участники бросают цветные порошки, поют, танцуют и поздравляют друг друга с началом нового сезона.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Понгал и Онам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праздники связаны с урожаем и благодарностью за труд земледельцев. На столах появляются особые блюда, а дома украшают цветами и рисунками.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Дурга-пуджа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посвящён богине Дурге и особенно важен для многих семей. В эти дни проходят молитвы, процессии, музыка и встречи с родственниками.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праздники Китая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25775" y="1437813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Китайский Новый год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важный семейный праздник в стране. Дом украшают красными фонарями, собираются за общим ужином и желают друг другу счастья, здоровья и удачи в новом году.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5775" y="2259428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середины осени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связан с Луной и семейным единством. В этот день едят лунные пряники, любуются ночным небом и вспоминают близких, которые живут далеко.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5775" y="30810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драконьих лодок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посвящён поэту Цюй Юаню и сопровождается гонками на лодках. Люди также готовят особые угощения и украшают дом символами защиты и силы.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5775" y="39026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и удача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китайских праздниках красный цвет встречается особенно часто. Он считается знаком счастья, успеха и благополучия, поэтому им украшают одежду, дома и праздничные предметы.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Индии и Китая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в обеих странах отражает климат и местные продукты: в Индии чаще используют пряности, а в Китае — блюда на пару, лапшу и соевый соус.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видно в значении риса и овощей, а различие — в роли специй: индийская кухня более пряная, китайская — более сдержанная.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и культуры Азии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как часть традиции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Индийское сари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Сари узнают по длинной ткани, которую драпируют вокруг фигуры разными способами. Яркие цвета, украшения и лёгкие ткани делают наряд заметным на праздниках и семейных торжествах.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Китайское ханьфу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Ханьфу связано с древней китайской традицией и отличается свободным кроем, широкими рукавами и аккуратными линиями. Такой наряд подчёркивает уважение к истории и часто появляется на праздничных мероприятиях.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обеих странах одежда показывает не только вкус, но и отношение к обычаям. Праздничный наряд помогает человеку почувствовать связь с семьёй, предками и важными событиями.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изобретения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70100" y="2540004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мастера создали бумагу, компас, порох и книгопечатание. Эти изобретения помогли хранить знания, изготавливать книги, путешествовать и передавать информацию на большие расстояния.
</a:t>
            </a:r>
            <a:endParaRPr lang="en-US" sz="1256" dirty="0"/>
          </a:p>
        </p:txBody>
      </p:sp>
      <p:sp>
        <p:nvSpPr>
          <p:cNvPr id="9" name="Text 3"/>
          <p:cNvSpPr txBox="1"/>
          <p:nvPr/>
        </p:nvSpPr>
        <p:spPr>
          <a:xfrm>
            <a:off x="470100" y="3832725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открытия изменили жизнь людей далеко за пределами Индии и Китая. Они ускорили развитие науки, обучения, навигации и культуры во многих странах мира.
</a:t>
            </a:r>
            <a:endParaRPr lang="en-US" sz="1256" dirty="0"/>
          </a:p>
        </p:txBody>
      </p:sp>
      <p:sp>
        <p:nvSpPr>
          <p:cNvPr id="10" name="Text 4"/>
          <p:cNvSpPr txBox="1"/>
          <p:nvPr/>
        </p:nvSpPr>
        <p:spPr>
          <a:xfrm>
            <a:off x="470100" y="1247275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математика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древней Индии развивали математику и астрономию. Особенно важным стало введение цифры ноль и десятичной системы, которые упростили вычисления и сделали счёт более точным.
</a:t>
            </a:r>
            <a:endParaRPr lang="en-US" sz="125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Индии и Китая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помогают увидеть, какие идеи и ценности важны для людей в каждой стране.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символов обеих стран общий смысл: они выражают веру, представления о гармонии и уважение к духовным традициям.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истории и культуры Азии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19065"/>
            <a:ext cx="324900" cy="25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142" y="1675625"/>
            <a:ext cx="30345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858" y="1719065"/>
            <a:ext cx="324900" cy="2599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традиции живут сегодня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и Китае рядом с древними памятниками стоят школы, метро, высотные дома и технологические центры. Старое и новое здесь часто существуют рядом, не мешая друг другу.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957434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семья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больших городах люди продолжают отмечать традиционные праздники, собираться за общим столом и навещать родственников. Семейные встречи по-прежнему остаются важной частью жизни.
</a:t>
            </a:r>
            <a:endParaRPr lang="en-US" sz="1157" dirty="0"/>
          </a:p>
        </p:txBody>
      </p:sp>
      <p:sp>
        <p:nvSpPr>
          <p:cNvPr id="9" name="Text 4"/>
          <p:cNvSpPr txBox="1"/>
          <p:nvPr/>
        </p:nvSpPr>
        <p:spPr>
          <a:xfrm>
            <a:off x="5644868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изучает историю своих стран, смотрит спектакли, слушает народную музыку и интересуется ремёслами. Так древние традиции не исчезают, а находят новое место в современной жизни.
</a:t>
            </a:r>
            <a:endParaRPr lang="en-US" sz="11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и отличает культуры Индии и Китая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развития культур: от древних цивилизаций до современных традиций и основных различий между странами.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Китай: две древние культуры, изменившие мир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Китай сохранили богатое наследие, которое видно в религиях, праздниках, искусстве и науке. Изучая эти культуры, мы лучше понимаем прошлое и учимся уважать различия людей.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2026-06-02T03:42:24Z</dcterms:created>
  <dcterms:modified xsi:type="dcterms:W3CDTF">2026-06-02T03:42:24Z</dcterms:modified>
</cp:coreProperties>
</file>