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14. Гусляры, рожечники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старой Руси: от тихих гуслей до звонкого рожка.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Гусляры и рожечники были не просто исполнителями, а хранителями песен, сказаний и деревенских традиций. Их музыка звучала и в работе, и на отдыхе, и на празднике — всегда к месту.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старой Руси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известны на Руси с раннего Средневековья. Их делали из дерева и натягивали несколько струн, чтобы получить мягкое, звонкое звучание.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былины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гусли стали любимым инструментом сказителей и певцов. Их звук хорошо подходил для былин, старинных рассказов и протяжных песен.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сохранились в народной культуре как один из самых узнаваемых русских инструментов. Они и сегодня напоминают о древних песнях и сказаниях.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и зазвучали гусли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Сидит спокойно и играет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Гусляр обычно сидит прямо и спокойно, держа инструмент на коленях или на столе. Его руки легко перебирают струны, а лицо остаётся сосредоточенным. Так музыкант будто разговаривает с самой песней.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старинного певца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изображениях гусляр часто одет в длинную рубаху с поясом. Такая одежда выглядела просто и по-народному, а ещё не мешала играть. В ней музыкант похож на героя древнего сказания.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гусляра в старинных рисунках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гуслях часто играли былины и протяжные песни. Такие мелодии помогали слушателям не просто услышать рассказ, а представить его как живую историю.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подходил и для праздничных напевов, и для тихих вечерних песен. Гусляр должен был помнить длинные тексты и уметь вести мелодию без спешки.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Гусельная музыка украшала слово и делала его запоминающимся. Поэтому сказ и песня рядом с гуслями звучали особенно красиво, словно история сама начинала петь.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исполняли на гуслях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30273"/>
            <a:ext cx="305255" cy="2713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звучали нежно и плавно. Их голос не спорил с песней, а аккуратно поддерживал её, как добрый помощник.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гусли было удобно слушать былину или сказ. Музыка помогала удержать внимание и лучше запомнить длинную историю.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Гусельные напевы создавали тёплую и тихую атмосферу. После такого звучания хочется слушать ещё и ещё, не перебивая музыканта.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гусли нравились слушателям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делали из дерева, а иногда из кости или рога. В него вдували воздух, и он отвечал громким, сильным голосом, который легко разносился по полю.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инструменте было несколько отверстий для пальцев. С их помощью рожечник менял звуки и подавал понятные сигналы стаду. Для пастуха это был настоящий помощник.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— пастуший инструмент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Рожечник умеет играть на рожке простые сигналы и мелодии. Его игра нужна была не только в работе, но и в деревенских играх и хороводах.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рожка слышен издалека, поэтому его легко узнавали в поле и на улице. Люди сразу понимали: пора собираться, двигаться или начинать игру.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рожок звучал бодро и весело. Он словно звал всех в круг, чтобы никто не стоял в стороне и не скучал.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рожечник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звучали гусли и рожок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в каких местах каждый инструмент был особенно нужен.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относятся к струнным инструментам: струны щипают пальцами, и звук получается мягкий, плавный и немного сказочный.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— инструмент духовой. В него вдувают воздух, поэтому его голос выходит громким, звонким и хорошо слышным издалека.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чаще сопровождали песни, сказания и неспешные рассказы. Они помогали слушать внимательно и не торопиться.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больше подходил для сигналов, игр и плясовых наигрышей. Он словно звал людей собраться вместе и не стоять на месте.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гусли и рожок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Гусляр у княжеского терема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старинной картине гусляр сидит спокойно, словно хранит важную тайну. Гусли лежат у него на коленях, а вокруг — тишина и внимательные слушатели. Кажется, что сейчас зазвучит былина о богатырях и далеких дорогах.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похожая на 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изображении гусляр стоит среди праздничной толпы и играет так, будто сам стал частью волшебного рассказа. Его одежда простая, но взгляд серьёзный. Художник показывает, что в старину музыка была настоящей памятью народа.
</a:t>
            </a:r>
            <a:endParaRPr lang="en-US" sz="1343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гусляров в искусстве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пастбище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 берёт рожок с собой в поле. Его первый сигнал помогает собрать стадо и начать день без лишней суеты.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 рожок подаёт разные звуки: один зовёт, другой предупреждает, третий останавливает. Так пастух управляет стадом издалека.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тот же рожок звучит уже по-другому: весело и звонко. Он сопровождает игры, хороводы и гулянья, а не только труд.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рожок входил в деревенскую жизнь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музыканты чаще всего учились дома или у старших мастеров. Они внимательно слушали игру и старались повторить мелодию точно, без спешки и лишних ошибок.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заиграть уверенно, нужно было много тренироваться. Мелодию повторяли снова и снова, пока пальцы и дыхание не начинали работать почти сами.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Нотные записи использовали редко, поэтому особенно важными были память и слух. Ребёнок должен был запомнить длинную песню и не потерять её напев.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учились играть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одежда для игры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Гусляр или рожечник надевал простую длинную рубаху, пояс и удобную обувь. Такая одежда не мешала держать инструмент и спокойно выступать перед людьми.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облик на картине и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изображениях такой костюм сразу подсказывает, что перед нами музыкант старой Руси. Он выглядит просто, но очень достойно, как настоящий хранитель народной песни.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народный музыкант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729" y="2034466"/>
            <a:ext cx="454410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5407" y="2074623"/>
            <a:ext cx="467619" cy="3740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1393" y="2034466"/>
            <a:ext cx="440209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сказ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поддерживали протяжные песни и былинные рассказы. Их мягкое звучание помогало слушателям не отвлекаться и лучше следить за историей.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созывал людей на хороводы и игры. Его голос был слышен далеко, поэтому собраться вместе было легко, даже если праздник уже разошёлся по двору.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звучали оба инструмента, праздник становился особенно тёплым и весёлым. Музыка объединяла всех — и детей, и взрослых, и самых серьёзных гостей.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помогала на празднике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гусли и рожок звучат в фольклорных ансамблях. Их можно услышать на концертах, где музыканты бережно сохраняют старинные напевы и приёмы игры.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инструменты часто показывают в музеях и на фестивалях. Там можно увидеть, как они выглядят, и узнать, как мастера делают их по старым образцам.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живёт и в школьных выступлениях. Пусть теперь она звучит не каждый день, зато встреча с ней всегда запоминается.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услышать народные инструменты сегодня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гуслярах и рожечниках помнят потому, что их образы остались в песнях, сказаниях, картинах и музейных коллекциях. Всё это помогает увидеть живую историю старой Руси.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инструменты рассказывают, как люди раньше жили, работали и отдыхали. Музыка стала для них и развлечением, и способом сохранить важные истории для потомков.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сохранилась память о музыкантах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народного музыканта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человек учится, играет и передаёт музыку дальше, сохраняя народную традицию.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— это струнный инструмент. У него мягкий, звонкий звук, который хорошо подходит для песен, былин и спокойных напевов.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Гусляр — музыкант, который играет на гуслях. Он умеет не только извлекать мелодию, но и сопровождать ею длинный рассказ.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— духовой пастуший инструмент. Его звук громкий и далеко разносится по полю, поэтому он помогал пастуху подавать сигналы.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Рожечник — музыкант на рожке. Он играл и рабочие сигналы, и весёлые мелодии для игр, хороводов и праздников.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важно запомнить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Гусляры и рожечники — голос старой Руси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Гусляры и рожечники показывают, как музыка сопровождала жизнь людей от труда до праздника. Их звучание помогало помнить песни, собираться вместе и радоваться общению.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2026-05-24T20:50:28Z</dcterms:created>
  <dcterms:modified xsi:type="dcterms:W3CDTF">2026-05-24T20:50:28Z</dcterms:modified>
</cp:coreProperties>
</file>