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«Песня о Буревестнике» как выражение романтического идеала свободы и борьбы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Буревестник у Горького — символ смелости, свободы и грядущих перемен.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возникла на рубеже веков, когда общественное напряжение в России усиливало ожидание перемен. Ее символический язык и романтическая образность сразу выделили текст среди произведений эпохи.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литературный контекст поэмы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Буревестник не описан как бытовая птица: он превращён в символ исключительной личности, которая не принимает обыденность и сохраняет внутреннюю независимость.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романтический герой, он стоит особняком среди других птиц, не боится конфликта со стихией и выбирает не покой, а риск и движение.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противопоставление испуганным птицам усиливает мотив избранности: Буревестник выглядит сильнее не физически, а духовно, благодаря смелости и верности идеалу.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герой в образе Буревестника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буря как пространство испытания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перед переменой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Тёмное небо, мрачные волны и резкий ветер создают ощущение нарастающего напряжения. Природа здесь заранее предупреждает о грядущем переломе.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Стихия как проверка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Буря становится не просто фоном, а испытанием, в котором раскрывается сила духа. Именно в столкновении со стихией образ Буревестника приобретает героический масштаб.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образов: страх и готовность к буре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поэма строит смысл через контраст между тревожными и смелыми образами.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образ связан с бурей, тем выше его символическая ценность; Буревестник занимает центральное место как носитель активной позиции.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«Песня о Буревестнике»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публикации важна, потому что текст сразу оказался связан с эпохой общественного перелома и выразил её внутреннее напряжение.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1901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«Песня о Буревестнике»; 1901 год публикации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тогда была опубликована поэма, построенная на системе резких противопоставлений.
</a:t>
            </a:r>
            <a:endParaRPr lang="en-US" sz="21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поэмы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прослеживается по тексту поэмы М. Горького.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крика и полёта Буревестника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птицы связан с романтическим представлением о духовной высоте. Он показывает способность подняться над опасностью и не подчиниться давлению окружающего мира.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 Буревестника звучит как утверждение свободы: он не выражает страх, а обозначает внутреннюю независимость и готовность к действию перед лицом стихии.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 в поэме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выразительные средства помогают соединить пейзаж, эмоцию и символический смысл.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не украшают текст, а формируют его смысл: природа становится носителем идеи борьбы и исторического ожидания.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Горький, «Песня о Буревестнике»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Буревестник становится романтическим идеалом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воплощает личность, которая не ищет покоя и не прячется от опасности, а принимает напряжённую ситуацию как естественное испытание характера.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важны свобода, дерзновение и внутренняя самостоятельность: именно эти качества романтизм считает признаками духовной высоты.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Буревестник противопоставлен тем, кто боится перемен, поэтому становится не просто птицей, а символом активной жизненной позиции.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 Горького связан с действием, а не с бегством от мира: герой не уходит от реальности, а готов менять её своим выбором.
</a:t>
            </a:r>
            <a:endParaRPr lang="en-US" sz="97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поэмы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заметно меняется не только настроение, но и интонация: от спокойного наблюдения текст переходит к торжественному, почти гимническому звучанию.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последовательное усиление напряжения и подъёма, что помогает увидеть композицию поэмы как движение к утверждению смелости.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Горького «Песня о Буревестнике»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автора и революционный подтекст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язык намёка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говорит о событиях прямо, но строит образ бури так, что он легко читается как знак исторического перелома. Именно аллегория делает текст многослойным и особенно выразительным для читателя начала XX 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разговор о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пейзаж в поэме не ограничен описанием стихии. Через тревожные картины неба и волн Горький показывает общее ожидание перемен, которое было характерно для общества рубежа веков.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Романтика и общественная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Буревестника сохраняет романтический смысл, но одновременно приобретает общественное звучание. Поэтому произведение воспринимается не только как лирический образ, но и как отклик на нарастающее историческое напряжение.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1555468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романтизма в «Песне о Буревестнике»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черты романтизма проявляются в образах, конфликте и финальном звучании поэмы.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работают вместе: романтический герой, символический пейзаж и устремлённость к переменам создают цельный образ свободной личности.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М. Горького «Песня о Буревестнике»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и ритм поэмы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резкие интонации создают ощущение порывистого движения. Речь звучит напряжённо, словно сама подражает внезапным ударам ветра и приближению стихии.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восклицания усиливают эмоциональный нажим. Они придают тексту настойчивость, а также помогают передать нарастающее чувство ожидания решающего момента.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делает картину морской бури почти слышимой: в тексте угадываются шум волн, крики птиц и гул ветра. Благодаря этому содержание воспринимается очень остро.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поэмы сближает её с гимном. Музыкальность здесь не украшение, а способ выразить смелость, внутренний подъём и веру в грядущее обновление.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пейзажа к символу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Композиционное движение поэмы М. Горького: от конкретного морского пейзажа к историческому и философскому обобщению.
</a:t>
            </a:r>
            <a:endParaRPr lang="en-US" sz="10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 бури в иллюстрациях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детали, связанные с движением: низкие облака, всплески воды, сильный ветер, стремительный полёт. Они помогают увидеть в природной картине не просто пейзаж, а символ испытания.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поэме обычно строятся на резком контрасте тёмного неба, серых волн и светлого силуэта птицы. Такой приём сразу передаёт драматизм и напряжённое ожидание.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Контрастные образы в поэме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в тексте сильные и активные образы связаны не с покоем, а с движением, риском и принятием грозной стихии.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образов силы подчёркивает главную мысль поэмы: достоинство проявляется в готовности встретить опасность, а не уклониться от неё.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М. Горького «Песня о Буревестнике»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82912"/>
            <a:ext cx="160200" cy="1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поэмы для русской литературы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стала одним из самых узнаваемых текстов Горького и прочно вошла в школьное и общественное представление о литературе рубежа веков.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тип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Буревестник закрепил образ личности, которая не ищет покоя, а выбирает риск, движение и внутреннюю независимость перед лицом испытаний.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соединило лирическую форму с сильным социальным подтекстом, поэтому его читают как художественный отклик на время перемен.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бури и полёта стал знаком предчувствия обновления, что сделало поэму важной для понимания литературной атмосферы начала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555543"/>
            <a:ext cx="4867800" cy="231936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интерпретации образа Буревестника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образ получает разные, но взаимосвязанные смысловые прочтения.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трактовки не противоречат друг другу: все они сводятся к идее движения вперёд, отказа от пассивности и готовности к историческому выбору.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и литературоведческий анализ поэмы М. Горького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Буревестник как образ романтического идеала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Горького убеждает: романтический идеал — это внутренняя свобода, смелость и готовность действовать. Буревестник становится символом человека, который не боится бури и видит в ней начало обновления.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2026-05-23T19:39:40Z</dcterms:created>
  <dcterms:modified xsi:type="dcterms:W3CDTF">2026-05-23T19:39:40Z</dcterms:modified>
</cp:coreProperties>
</file>