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мальчик к Северному ветру за своей мукой ходил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ветер помогает смелому мальчику спасти семью от голода.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Норвежская сказка о смелости и чуде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история пришла из суровой Норвегии, где снег, ветер и долгие дороги становятся частью сказочного мира. В переводе Е. Суриц она звучит ясно, живо и понятно детям.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613" y="1789450"/>
            <a:ext cx="14962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2748" y="1798217"/>
            <a:ext cx="249600" cy="221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897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4993" y="1798217"/>
            <a:ext cx="249600" cy="221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6118" y="1798217"/>
            <a:ext cx="249600" cy="22186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действует в этой сказке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маленький, но очень настойчивый. Герой не боится долгой дороги и идёт к Северному ветру ради своей семьи, даже когда путь кажется трудным и холодным.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ждёт сына дома и терпеливо надеется на помощь. Её образ напоминает, что беда в сказке касается не одного героя, а всей семьи.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он кажется грозным и сильным, но потом помогает по-справедливому. Это сказочный образ природной силы, которая умеет слушать просьбу.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Мельник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Мельник показывает, как жадность может испортить человека. Он думает не о чужой беде, а о своей выгоде, поэтому ведёт себя нечестно.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помогает увидеть другой мир — богатый, нарядный и далёкий от бедной избы. Через него в сказке особенно заметен контраст между достатком и нуждой.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бедный дом мальчика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изба среди зимы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самом начале сказки семья живёт в бедной избе, где почти нет еды. За окном лежит снег, а холод делает нужду ещё заметнее. Такое начало сразу настраивает на серьёзную, но очень сказочную историю.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Мука на вес золота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муки совсем мало, и каждая горсть кажется особенно ценной. Из этой простой детали становится понятно, почему мальчику нужно отправиться в дорогу. От неё зависит, будет ли у семьи хлеб и тепло.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дорога к чуду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— зима, ветер и длинная белая дорога. По ней идёт мальчик в тёплой одежде, маленький на фоне большого холода. Эта картина помогает сразу представить и опасность пути, и его смелость.
</a:t>
            </a:r>
            <a:endParaRPr lang="en-US" sz="10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мальчика к Северному ветру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отправляется в путь не ради приключения, а ради помощи семье. Он знает, что дорога будет долгой, но не останавливается и не жалуется на холод.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дороге ему приходится идти через снег и ветер, где всё вокруг выглядит пустым и суровым. Это первое испытание показывает, насколько он упорный и решительный.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шаг приближает его к цели. В сказке именно такая настойчивость помогает герою добиться ответа от Северного ветра и изменить судьбу семьи.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ветер как сказочный помощник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ветер в сказке говорит и действует как живое существо. Он живёт высоко, в очень холодном месте, где человеку трудно даже представить дом.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ветер кажется строгим и почти пугающим. Но именно в этом образе скрыта сила, которая умеет не только наказывать, но и помогать.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слышит просьбу мальчика и отвечает на неё чудесным подарком. Так природная стихия превращается в справедливого сказочного помощника.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персонаж делает историю необычной: холодный ветер вдруг оказывается добрым союзником. Из-за этого сказка запоминается и звучит особенно ярко.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судьба семьи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событий в сказке: путь героя, волшебный подарок, обмен и новое улучшение жизни семьи.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Волшебная скатерть и первое чудо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мальчика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приходит к Северному ветру не с пустыми руками, а с большой надеждой. Он просит помощь для семьи и получает ответ, которого ждёт бедный дом.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перемены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Скатерть меняет жизнь семьи: голод отступает, а вместо тревоги появляется чувство облегчения. Доброе чудо приходит вслед за смелым поступком мальчика.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подарок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ветер дарит волшебную скатерть, которая сама наполняется угощением. Это первое и самое радостное чудо, потому что оно сразу приносит в дом еду.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Повторный путь показывает, что обман не останавливает героя: ему приходится начинать заново и снова надеяться на чудо.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норвежской народной сказки «Как мальчик к Северному ветру за своей мукой ходил» в переводе Е. Суриц
</a:t>
            </a:r>
            <a:endParaRPr lang="en-US" sz="628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раза мальчик отправляется к Северному ветру, потому что первый подарок у него отнимают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путь к Северному ветру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обмана мальчик не ссорится и не сдаётся. Он снова собирается в дорогу, хотя уже устал и знает, что путь будет таким же нелёгким.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путешествие делает героя сильнее не по возрасту, а по характеру. Он действует спокойно, терпеливо и продолжает искать справедливую помощь.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Повторный путь нужен сказке не только для сюжета, но и для проверки героя. Тот, кто выдерживает испытание, получает новое чудо.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мальчик доказывает, что упорство важнее обиды. Его настойчивость ведёт историю дальше и готовит ещё более щедрую награду для семьи.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Королевский двор и богатство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Дворец, где всё блестит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Королевский двор в сказке сразу поражает богатством. Высокие залы, сияющие украшения и тяжёлая нарядная одежда создают мир, совсем не похожий на бедную избу мальчика. Здесь всё говорит о достатке, порядке и власти.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стол короля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королевском столе много угощения, а еда выглядит нарядно и торжественно. Такой эпизод помогает ярко представить, как сильно отличается жизнь богатых людей от жизни семьи, у которой не хватает даже муки на хлеб.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Слуги и роскошная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короля есть слуги, которые выполняют работу за него, и это тоже подчёркивает его высокий достаток. В сказке такой образ нужен, чтобы рядом с ним особенно заметной стала бедность мальчика и ценность каждого волшебного подарка.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повторяется путь мальчика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уход из дома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впервые идёт к Северному ветру, чтобы попросить помощи. Этот путь задаёт начало истории и показывает, что беда требует смелого решения.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76075" y="2058172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встреча и подарок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слышит просьбу и даёт чудесную скатерть. После этого хочется узнать, к чему приведёт новый подарок и не закончится ли сказка на этом.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283375" y="2911292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и новое испытание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снова отправляется в дорогу, потому что подарок исчезает из-за чужой жадности. Повтор пути делает историю напряжённее и интереснее.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076075" y="375923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визит и новая надежда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приходит к Северному ветру ещё раз и получает новую помощь. Так повтор превращается в обещание лучшего конца для всей семьи.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Честность, жадность и справедливость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ведёт себя честно и терпеливо: он не хитрит, не жалуется и выполняет трудную просьбу до конца. За это сказка награждает его настоящей помощью.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Жадные персонажи выглядят смешно и некрасиво, потому что думают только о выгоде для себя. Их поступки показывают, что чужое брать нельзя, даже если оно кажется очень ценным.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ветер помогает смелому и доброму герою, а в конце семьи достаётся достаток. Сказка ясно показывает: справедливость важнее силы, а добро в итоге побеждает.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4231" y="1405400"/>
            <a:ext cx="128438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4650" y="1414670"/>
            <a:ext cx="233700" cy="1869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дорога в сказке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без остановки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помогает увидеть упорство мальчика. Он идёт вперёд, хотя путь долгий и непростой, и именно это делает его настоящим героем.
</a:t>
            </a:r>
            <a:endParaRPr lang="en-US" sz="1137" dirty="0"/>
          </a:p>
        </p:txBody>
      </p:sp>
      <p:sp>
        <p:nvSpPr>
          <p:cNvPr id="8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новая дорога проверяет, умеет ли мальчик не сдаваться. Именно в пути раскрываются его смелость, терпение и вера в хорошее окончание.
</a:t>
            </a:r>
            <a:endParaRPr lang="en-US" sz="1137" dirty="0"/>
          </a:p>
        </p:txBody>
      </p:sp>
      <p:sp>
        <p:nvSpPr>
          <p:cNvPr id="9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чуду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герой как будто выходит из обычной жизни в сказочный мир. Чем дальше он идёт, тем ближе становится встреча с волшебной силой.
</a:t>
            </a:r>
            <a:endParaRPr lang="en-US" sz="11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признаки в сюжете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 сказке говорит как живое существо, а это сразу делает обычную природу волшебной. Такой персонаж может слушать просьбы и отвечать на них.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есть волшебные предметы, которые приносят семье пользу. Скатерть, подарок и обмены превращают простую беду в цепочку чудесных событий.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повторяются несколько раз, и это помогает запомнить сюжет. Каждый новый поворот звучит почти как знакомый припев, но с новым чудом.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остаётся тёплым и радостным: семья получает достаток, а плохие поступки не побеждают. Для сказки это очень важный и узнаваемый признак.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картинки подходят к этой сказке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на снежной 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хорошо смотрится маленький мальчик в тёплой одежде среди снега и ветра. Такая картинка сразу показывает, что дорога у него трудная, но он идёт смело и не теряет надежды.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ветер и зимнее небо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сцены встречи нужен высокий ледяной край, сильный ветер и суровое небо. Так можно передать, что перед мальчиком не просто погода, а настоящий сказочный помощник с необычной силой.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 стол и тёплый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удачная картинка — праздничный стол, угощение и яркий свет в доме. Такой рисунок помогает почувствовать разницу между бедностью в начале сказки и радостью, которая приходит к семье в конце.
</a:t>
            </a:r>
            <a:endParaRPr lang="en-US" sz="10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8025" y="1789450"/>
            <a:ext cx="17955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100" y="1798083"/>
            <a:ext cx="249900" cy="22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эта сказка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боится трудной дороги и идёт за помощью, хотя путь кажется тяжёлым. Сказка показывает, что смелый человек может изменить свою судьбу.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не сдаётся после первой неудачи и снова отправляется в путь. Терпение помогает ему дойти до цели и получить новую поддержку.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сердце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думает не о себе, а о семье, которой нужна мука. Его поступок напоминает, что настоящая помощь начинается с заботы о близких.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брать чужое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ясно осуждает жадность и обман. Чужой подарок нельзя присваивать, потому что такой поступок разрушает доверие и приводит к неприятностям.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перевода Е. Суриц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сохранены повторы и сказочный ритм, которые так любят народные истории. Благодаря этому рассказ запоминается почти как песенка и читается очень живо.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Переводчик бережно передаёт и юмор, и чудесное настроение сказки. Из-за этого история кажется настоящей народной, а не слишком книжной или сложной.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звучит просто и понятно, поэтому его легко читать вслух детям. В нём нет тяжёлых слов, а смысл остаётся ясным с первого раза.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сказка запоминается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сюжета стоит яркий образ Северного ветра, который звучит почти как живой великан. Такой персонаж сразу цепляет внимание и остаётся в памяти.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начинается с понятной беды: дома не хватает муки. Простая семейная проблема делает сказку близкой и понятной даже младшим школьникам.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в сказке постоянно меняются, и это создаёт ожидание нового чуда. Хочется узнать, чем закончится следующий обмен и что получит семья.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у истории светлый и радостный: маленький герой побеждает трудности. Поэтому сказка оставляет тёплое чувство и хочется пересказать её снова.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и тёплое завершение сказки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мальчике и Северном ветре напоминает, что смелость, терпение и честность помогают выйти из беды. В конце семья получает достаток, а у читателя остаётся радостное чувство.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2026-05-24T07:16:15Z</dcterms:created>
  <dcterms:modified xsi:type="dcterms:W3CDTF">2026-05-24T07:16:15Z</dcterms:modified>
</cp:coreProperties>
</file>