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органы и системы органов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системы органов поддерживают жизнь и приспособление животных.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органов и систем для жизни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 системы обеспечивают питание, дыхание, защиту и адаптацию. У разных групп животных сформировались уникальные структуры — жабры у рыб, лёгкие у млекопитающих, трахеи у насекомых, поддерживающие постоянство внутренней среды.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— единица жизненных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состоит из разных тканей и выполняет конкретную функцию. Например, желудок участвует в переваривании пищи, а лёгкие отвечают за газообмен.
</a:t>
            </a:r>
            <a:endParaRPr lang="en-US" sz="1332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органов: объединённые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органов объединяются в систему для выполнения сложных процессов: пищеварительная система включает желудок, кишечник и железы, обеспечивая переработку пищи.
</a:t>
            </a:r>
            <a:endParaRPr lang="en-US" sz="1332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систем у разных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насекомых есть трахейная дыхательная система, у рыб — жабры, а у млекопитающих — сложные лёгкие. Это иллюстрирует связь строения с образом жизни.
</a:t>
            </a:r>
            <a:endParaRPr lang="en-US" sz="1332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орган и система органов?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покрывает органы и обеспечивает защиту и обмен веществ с окружающей средой. Например, кожа покрыта эпителием, предотвращающим проникновение микробов.
</a:t>
            </a:r>
            <a:endParaRPr lang="en-US" sz="1172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 скелет и связывает органы. Кости, хрящи и кровь — части этой ткани, создающей опору и транспорт веществ.
</a:t>
            </a:r>
            <a:endParaRPr lang="en-US" sz="1285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и нервная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обеспечивает движение, а нервная — передачу сигналов, координируя работу органов и адаптацию к изменениям внешней среды.
</a:t>
            </a:r>
            <a:endParaRPr lang="en-US" sz="1178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Тканевый уровень организации органов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5075" y="1508047"/>
            <a:ext cx="3161200" cy="270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 у животных: функции и сравнительный обзор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 обеспечивают жизненно важные процессы. В таблице показано распределение функций и особенности строения у позвоночных и беспозвоночных.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систем отражает адаптацию животных к различным средам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животных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у простейших происходит внутри клеток с помощью пищеварительных вакуолей, что упрощает процесс усвоения питательных веществ.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многоклеточных формируются специализированные органы — рот, желудок и кишечник, что улучшает измельчение и переваривание пищи.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Непереваренные остатки удаляются через анальное отверстие; у дождевого червя — прямая кишка, у млекопитающих — сложная система кишечника и желез.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Насекомые: разнообразие отделов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система включает ротовой аппарат, зоб и кишки, приспособленные к разнообразной пище — от растений до мяса, обеспечивая эффективное переваривание.
</a:t>
            </a:r>
            <a:endParaRPr lang="en-US" sz="1332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Земноводные: появление новых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Появления желудка и печени позволяют более глубоко перерабатывать пищу, что важно при переходе к наземному образу жизни.
</a:t>
            </a:r>
            <a:endParaRPr lang="en-US" sz="1466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млекопитающие: сложные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имеют мускульный желудок для размельчения пищи, а у млекопитающих разнообразные зубы и развитые пищеварительные железы облегчают питание разными продуктами.
</a:t>
            </a:r>
            <a:endParaRPr lang="en-US" sz="1332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пищеварительных органов у разных животных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Рыбы: жабры — ключ к подводной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обеспечивают эффективный обмен газа в воде, имея тонкие пластинки с большим количеством капилляров для поглощения кислорода.
</a:t>
            </a:r>
            <a:endParaRPr lang="en-US" sz="1003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Насекомые: система трахей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Разветвлённые трахеи доставляют воздух непосредственно к тканям, что обеспечивает высокий уровень газообмена при малом размере тела.
</a:t>
            </a:r>
            <a:endParaRPr lang="en-US" sz="1178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животные: лёгкие и кожа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земноводных дыхание происходит через кожу и лёгкие; птицы имеют воздушные мешки для эффективной вентиляции, а млекопитающие — альвеолярные лёгкие с большой поверхностью.
</a:t>
            </a:r>
            <a:endParaRPr lang="en-US" sz="1119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дыхательных систем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типовых дыхательных систем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типа дыхания определяется местом обитания — водный или наземный образ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животных эволюционировала в соответствии с условиями среды, обеспечивая адаптационные преимущества.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зоологического исследования, 2022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кровеносная система у беспозвоночных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свободно омывает органы, что характерно для насекомых и моллюсков. Такая система проще и менее эффективна, но подходит мелким животным.
</a:t>
            </a:r>
            <a:endParaRPr lang="en-US" sz="1332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кровеносная система позвоночных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циркулирует по сосудам, обеспечивая более точное распределение кислорода и питательных веществ, поддерживая активность больших организмов.
</a:t>
            </a:r>
            <a:endParaRPr lang="en-US" sz="1332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сердца и сосудов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обеспечивает движение крови, а сосуды разделяются на артерии, вены и капилляры, благодаря чему поддерживается обмен веществ между кровью и тканями.
</a:t>
            </a:r>
            <a:endParaRPr lang="en-US" sz="1399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система: функции и типы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сердца и сосудов у разных животных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сердце состоит из двух камер — предсердия и желудочка, обеспечивающих однонаправленный кровоток по малому кругу кровообращения для насыщения крови кислородом.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имеют трёхкамерное сердце с частичным смешением артериальной и венозной крови, что позволяет им адаптироваться к водной и наземной средам.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и птиц сформировано четырёхкамерное сердце, которое полностью разделяет венозную и артериальную кровь, обеспечивая эффективное снабжение тканей кислородом.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Сосудистая система включает артерии, переносящие кровь от сердца, вены — возвращающие её обратно, и капилляры, обеспечивающие обмен веществ между кровью и тканями.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крови у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Двукруговое кровообращение обеспечивает эффективное снабжение организма кислородом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система: функции и органы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отвечает за выведение из организма продуктов обмена, избыточной воды и солей, поддерживая внутреннее постоянство среды.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плоских червей выделение происходит через протонефридии — специализированные трубочки для фильтрации и вывода отходов.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используют мальпигиевы сосуды, выделяющие в основном мочевую кислоту, а позвоночные имеют почки с более сложной структурой и функциями.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6518" y="1432650"/>
            <a:ext cx="3442613" cy="22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Выделительные органы у разных животных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выделительных органов и продуктов обмена у различных групп животных демонстрирует адаптацию к среде обитания.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выделения у животных адаптированы к условиям водной или сухой среды, обеспечивая оптимальное удаление токсинов.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Пассивные элементы скелета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Кости, панцири и хитиновые покровы образуют каркас, который защищает органы и сохраняет форму тела. Например, панцирь черепахи оберегает от повреждений и служит опорой.
</a:t>
            </a:r>
            <a:endParaRPr lang="en-US" sz="1138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мышечные компоненты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способны сокращаться и обеспечивать движение конечностей и всего тела. Их слаженная работа позволяет животному эффективно передвигаться и выполнять сложные действия.
</a:t>
            </a:r>
            <a:endParaRPr lang="en-US" sz="1015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Гидроскелет и жесткий скелет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гусеницы гидроскелет создаёт давление жидкости, обеспечивая опору и движение, тогда как у млекопитающих внутренний скелет даёт большую прочность и гибкость.
</a:t>
            </a:r>
            <a:endParaRPr lang="en-US" sz="1178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система: строение и функции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Гидроскелет у кольчатых червей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скелет формируется за счёт жидкости внутри тела, которая создаёт внутреннее давление. Это позволяет червям поддерживать форму и двигаться гибко, несмотря на отсутствие твёрдых костей.
</a:t>
            </a:r>
            <a:endParaRPr lang="en-US" sz="1242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Экзоскелет членистоногих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Жёсткий внешний покров из хитина выполняет функцию защиты и поддержки. У ракообразных и насекомых такой скелет сменяется по мере роста, что обеспечивает адаптацию к изменяющимся размерам тела.
</a:t>
            </a:r>
            <a:endParaRPr lang="en-US" sz="1323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Эндоскелет позвоночных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скелет из костей и хрящей придаёт телу прочность и упругость. Он защищает внутренние органы и служит местом крепления мышц, позволяя совершать сложные и мощные движения.
</a:t>
            </a:r>
            <a:endParaRPr lang="en-US" sz="137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скелетов и их роль у животных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система: координация и управление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координирует работу всех органов, обрабатывает внешние и внутренние сигналы, обеспечивая адаптивное поведение и реакции на окружающую среду.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медуз простая нервная сеть, у червей — лестничная система, а у млекопитающих развиты сложные мозг и органы чувств для обработки сложной информации.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состоит из нейронов, обеспечивающих передачу импульсов, а также нервных узлов и центров управления, таких как головной мозг у сложных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покровов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Кожа, чешуя, перья, шерсть или панцири образуют защитный слой, который предохраняет организм от механических повреждений и потери влаги, а также служит барьером для микробов.
</a:t>
            </a:r>
            <a:endParaRPr lang="en-US" sz="1087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кожи у земноводных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лягушек и других земноводных кожа является важным органом дыхания, способствуя газообмену благодаря тонкости и влажности поверхности.
</a:t>
            </a:r>
            <a:endParaRPr lang="en-US" sz="1178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и кожа млекопитающих обеспечивают сохранение тепла тела, регулируя температуру и защищая от неблагоприятных условий внешней среды.
</a:t>
            </a:r>
            <a:endParaRPr lang="en-US" sz="1178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Покровная система: защита и функции кожи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половой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включают яичники и семенники, обеспечивающие образование яйцеклеток и сперматозоидов, а также половые пути для передачи гамет и развития потомства.
</a:t>
            </a:r>
            <a:endParaRPr lang="en-US" sz="1332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беспозвоночных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беспозвоночных оплодотворение происходит внешне в воде, например, у лягушек и рыб, что связано с особенностями среды и образом жизни.
</a:t>
            </a:r>
            <a:endParaRPr lang="en-US" sz="1332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позвоночных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и птиц преобладает внутреннее оплодотворение. Млекопитающие дополнительно вынашивают и кормят потомство, обеспечивая высокую выживаемость молодняка.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система и размножение у животных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органов и систем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строения и функций органов помогает понять адаптации и поведение животных, раскрывает принципы живой природы и способствует развитию биологической грамотности.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2026-05-08T01:16:38Z</dcterms:created>
  <dcterms:modified xsi:type="dcterms:W3CDTF">2026-05-08T01:16:38Z</dcterms:modified>
</cp:coreProperties>
</file>