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Вакуолярная и опорно-двигательная системы клетки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и цитоскелет: внутренний каркас, объём и движение клетки.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7254" y="75"/>
            <a:ext cx="406524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внутренняя организация клетки важна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работает не хаотично: её структуры распределяют объём, вещества и нагрузки. Особенно заметны вакуоль и цитоскелет, которые определяют форму, устойчивость и способность клетки быстро реагировать на изменения среды.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Вакуоль: строение и основные функции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окружена тонопластом, который отделяет её содержимое от цитоплазмы и регулирует обмен веществ. Благодаря этому вакуоль остаётся не пассивным резервуаром, а контролируемым внутренним отделом клетки.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вакуоли находится клеточный сок с водой, солями, сахарами, органическими кислотами, пигментами и другими соединениями. Такой состав помогает клетке хранить вещества и поддерживать химическое равновесие.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тургора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воды в вакуоли создаёт давление изнутри, которое придаёт клетке упругость. Именно поэтому ткани растений сохраняют форму, а листья и стебли остаются расправленными.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может накапливать питательные и защитные соединения, а также изолировать вредные продукты обмена. Это повышает выживаемость клетки и снижает риск повреждения её активных структур.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изменение состава клеточного сока вакуоль помогает клетке поддерживать нужную концентрацию растворённых веществ. Такая осморегуляция особенно важна для растительных клеток, чувствительных к водному балансу.
</a:t>
            </a:r>
            <a:endParaRPr lang="en-US" sz="11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объёма в зрелой растительной клетке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небольшом числе органоидов клетка остаётся высоко организованной: главную пространственную роль выполняет именно вакуоль.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вакуоль определяет объём зрелой растительной клетки и во многом задаёт её внешний вид.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цитологии растений; обобщённые данные о зрелой растительной клетке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Тонопласт и клеточный сок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проницаемости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Тонопласт содержит белки-переносчики, ионные каналы и водные каналы, которые регулируют поступление веществ в вакуоль. Это позволяет клетке точно управлять её составом и внутренним давлением.
</a:t>
            </a:r>
            <a:endParaRPr lang="en-US" sz="1144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сок включает органические кислоты, сахара, соли, алкалоиды, антоцианы и ферменты. Такой набор веществ делает вакуоль важным хранилищем химической информации и запасов клетки.
</a:t>
            </a:r>
            <a:endParaRPr lang="en-US" sz="1148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Пигменты, растворённые в клеточном соке, могут придавать лепесткам, плодам и листьям яркую окраску. Другие соединения помогают отпугивать вредителей или замедлять неблагоприятные процессы.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пустое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вакуоль на микрофотографии кажется пустой только внешне. На самом деле это активный компартмент, где постоянно идут обмен, накопление и перенос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у разных организмов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выполняют разные функции в зависимости от строения клетки и условий жизни организма.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вакуолей зависят от организации клетки: у растений они особенно крупные, у простейших связаны с осморегуляцией, у животных — менее заметны.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школьной цитологии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Тургор и осморегуляция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поступает в вакуоль по осмосу, когда концентрация растворённых веществ внутри клетки выше, чем снаружи. Это движение создаёт условия для формирования внутреннего давления.
</a:t>
            </a:r>
            <a:endParaRPr lang="en-US" sz="1338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тургора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содержимого вакуоли на клеточную стенку называют тургором. Оно делает ткани упругими, помогает листьям держаться расправленными и поддерживает рост клетки без разрыва оболочки.
</a:t>
            </a:r>
            <a:endParaRPr lang="en-US" sz="1362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воды становится меньше, тургор снижается, клетки теряют упругость, а ткани начинают вянуть. Это особенно заметно у травянистых растений в сухую и жаркую погоду.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Плазмолиз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сильном обезвоживании плазматическая мембрана отходит от клеточной стенки, и возникает плазмолиз. Такое состояние показывает, насколько чувствителен растительный организм к водному балансу.
</a:t>
            </a:r>
            <a:endParaRPr lang="en-US" sz="131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содержания воды и тургора клетки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реагирует на водный режим быстрее, чем внешне заметно состояние ткани, поэтому тургор можно рассматривать как чувствительный показатель благополучия клетки.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стабильнее водный баланс, тем выше упругость клетки; критическое снижение воды быстро приводит к утрате формы и плазмолизу.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осморегуляции растительной клетки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Цитоскелет: внутренняя опора клетки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образует сеть белковых нитей, которая поддерживает форму клетки и помогает ей выдерживать механические нагрузки. Без этой системы клетка теряет упорядоченность и становится менее устойчивой.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элементам цитоскелета распределяются органоиды, а внутри клетки выстраиваются направления движения веществ. Это делает цитоплазму не однородной массой, а структурированной средой.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перестройка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цитоскелета может быстро собираться и разбираться в ответ на рост, деление или сигналы среды. Благодаря этому клетка способна менять форму и запускать нужные процессы.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внутри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помогает перемещать пузырьки, белковые комплексы и другие структуры в нужные участки клетки. Такой транспорт особенно важен для активно работающих и быстро растущих клеток.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и их роль в клетке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сеть внутри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можно представить как тонкую, но чётко организованную сеть направляющих. По ней внутри клетки перемещаются вещества и комплексы, а органоиды занимают определённые позиции. Такая упорядоченность особенно заметна в активно делящихся клетках.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деления микротрубочки собираются в веретено деления и помогают хромосомам разойтись к разным полюсам клетки. На микрофотографии это выглядит как точная и строгая система, без которой невозможно равномерное распределение наследственного материала.
</a:t>
            </a:r>
            <a:endParaRPr lang="en-US" sz="11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свойства актинового каркаса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Актиновые филаменты быстро перестраиваются и помогают клетке менять очертания без потери целостности. Это особенно важно при росте, образовании выростов мембраны и локальном перераспределении цитоплазмы.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 цитоплазмы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Актиновая сеть участвует в направленном движении цитоплазмы, благодаря которому внутри клетки перемещаются вещества, ферменты и органоиды. Такой поток ускоряет обмен и поддерживает согласованную работу структур.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органелл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растительных клетках актин помогает перемещать хлоропласты и секреторные пузырьки, подстраивая их положение под освещение и потребности клетки. Это делает распределение органелл более точным и функциональным.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перестроение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клетке нужно мигрировать, поглощать частицы или сокращаться, актиновый каркас собирается и разбирается особенно активно. Поэтому он незаменим в участках с высокой динамикой и частыми изменениями.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сигнала к движению и транспорту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клеточных событий, описанных в учебном материале о цитоскелете.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элементы цитоскелета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основных компонентов показывает, что каждый из них выполняет свою задачу, а вместе они формируют единую опорную и транспортную систему клетки.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цитоскелета не дублируют, а дополняют друг друга: одни обеспечивают движение и транспорт, другие — механическую устойчивость и организацию клетки.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 цитоскелете клетки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вакуоли и цитоскелета в растительной клетке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Вакуоль, цитоскелет и стенка действуют не по отдельности: один компонент создаёт давление, другой распределяет нагрузку, а третий удерживает форму всей клетки.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трёх структур обеспечивает упругость тканей, направленный рост и устойчивость растения к колебаниям влажности.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материалу темы; 2025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роста и специализации клетки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клетка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активно делится, синтезирует компоненты и наращивает внутренние структуры. Вакуоль пока невелика, а цитоскелет постоянно перестраивается, задавая направление будущего роста.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направления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организует перемещение веществ и помогает растущей клетке вытягиваться или расширяться в нужной зоне. Так сохраняется правильная форма и достигается тканевая упорядоченность.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вакуоли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развития центральная вакуоль расширяется и занимает всё больший объём. Это создаёт условия для быстрого увеличения размера клетки без резкого роста количества цитоплазмы.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Зрелое состояние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зрелой клетке преобладают поддержание формы, транспорт и обмен веществ. Рост уже не столь интенсивен, но взаимная работа вакуоли и цитоскелета остаётся необходимой для жизнедеятельности.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три структуры создают форму растительной клетки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давление, которое держит клетку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вакуоль наполняется водой и растворёнными веществами, создавая тургор. Именно это давление помогает ткани оставаться упругой, а клетке — не терять объём даже при изменении влажности. На микрофотографии такой эффект хорошо заметен в вытянутых растительных клетках.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Каркас, который направляет рост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не даёт клетке расширяться хаотично. Он распределяет механическую нагрузку и помогает направлять рост в нужную сторону, поэтому форма клетки остаётся устойчивой и предсказуемой. На изображении это можно показать как невидимую, но организующую сеть.
</a:t>
            </a:r>
            <a:endParaRPr lang="en-US" sz="11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вакуоли и цитоскелета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повреждения по-разному сказываются на клетке, но все они быстро нарушают нормальную работу тканей и снижают жизнеспособность клетки.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затронута структура, тем заметнее последствия: от увядания и потери тургора до сбоя деления и внутриклеточного транспорта.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последствий по учебному материалу темы; 2025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знания применяются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Агрономия и 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вакуоли помогает объяснять, почему овощи теряют упругость при хранении и как растения реагируют на засуху. Эти знания полезны для повышения качества урожая и его сохранности.
</a:t>
            </a:r>
            <a:endParaRPr lang="en-US" sz="1482" dirty="0"/>
          </a:p>
        </p:txBody>
      </p:sp>
      <p:sp>
        <p:nvSpPr>
          <p:cNvPr id="9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деление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микротрубочек важно, потому что они участвуют в делении клетки и расхождении хромосом. Нарушения этих процессов связаны с опухолевым ростом, поэтому цитоскелет привлекает внимание биологов и медиков.
</a:t>
            </a:r>
            <a:endParaRPr lang="en-US" sz="1363" dirty="0"/>
          </a:p>
        </p:txBody>
      </p:sp>
      <p:sp>
        <p:nvSpPr>
          <p:cNvPr id="10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 активные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вещества влияют на вакуоли или элементы цитоскелета, изменяя рост и размножение клеток. Поэтому эти структуры рассматривают как важные мишени в биологии и прикладных исследованиях.
</a:t>
            </a:r>
            <a:endParaRPr lang="en-US" sz="133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и цитоскелет: краткое сравнение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обе структуры необходимы клетке, но решают разные задачи: одна управляет объёмом и водой, другая — организацией и движением.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задаёт внутреннее давление и объём, а цитоскелет организует архитектуру клетки и обеспечивает её динамику. Вместе они поддерживают адаптацию к среде.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обобщение по теме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работает как согласованная система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и цитоскелет не просто сосуществуют, а совместно определяют форму, движение и устойчивость клетки. Их согласованная работа делает возможными рост, деление и адаптацию организма к меняющимся условиям.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2026-06-01T15:40:07Z</dcterms:created>
  <dcterms:modified xsi:type="dcterms:W3CDTF">2026-06-01T15:40:07Z</dcterms:modified>
</cp:coreProperties>
</file>