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самый холодный и загадочный материк Земли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материк у Южного полюса, полный научных открытий и тайн.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ледяной материк на краю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лежит в Южном полушарии и почти целиком скрыта льдом. Здесь нет постоянного населения, зато сосредоточена огромная часть земного льда и запасов пресной воды.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 изучение Антарктиды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мореплаватели Фаддей Беллинсгаузен и Михаил Лазарев первыми увидели Антарктиду, доказав, что у Южного полюса существует материк.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Норвежский исследователь Руаль Амундсен первым достиг Южного полюса, став одним из самых известных полярных путешественников.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разных стран работают на станциях, чтобы изучать климат, ледники, океан и изменения, которые происходят на материке.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и рельеф материка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ледяной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толщина льда в Антарктиде очень велика и в среднем превышает 1,9 км. Этот гигантский щит скрывает большую часть поверхности материка и хранит следы древнего климата.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подлёдный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находятся горы, равнины, впадины и озёра. Учёные узнают о них с помощью бурения, радара и спутниковых наблюдений, не разрушая хрупкую природу.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 льдом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не плоская: её рельеф очень разнообразен. В разных районах ледяной покров повторяет неровности поверхности и образует высокие купола, трещины и глубокие впадины.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 Винсон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материка — массив Винсон. Его высота 4892 м, и это напоминание о том, что под льдом скрыт сложный и высокий горный рельеф.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 разных районах Антарктиды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температур связана не только с удалённостью от океана, но и с высотой ледяного плато над уровнем моря.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побережья, тем холоднее условия; станция Восток показывает экстремальный антарктический холод.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наблюдений на побережье, в центральной части материка и на станции Восток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Антарктиды такой суровый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отражается льдом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и лёд отражают большую часть солнечных лучей обратно в атмосферу. Поэтому даже летом земля почти не прогревается и остаётся очень холодной.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материком часто дуют сильные ветры, которые усиливают ощущение холода. Они переносят снег, создают метели и делают погоду особенно опасной для людей и животных.
</a:t>
            </a:r>
            <a:endParaRPr lang="en-US" sz="878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солнечного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получает мало энергии от Солнца: лучи падают под малым углом, а зимой долго длится полярная ночь. Из-за этого поверхность нагревается очень слабо.
</a:t>
            </a:r>
            <a:endParaRPr lang="en-US" sz="955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ледяная 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 Антарктиде очень сухой, а осадков выпадает мало. Поэтому материк считают самой холодной и сухой пустыней Земли, несмотря на огромные массы льда.
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антарктическая пищевая цепь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солнечного света проходит через океанические организмы и морских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Антарктиды и их приспособления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Императорские пингвины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пингвины выводят птенцов зимой, когда условия особенно тяжёлые. Они держатся вместе, чтобы сохранять тепло, и могут долго переносить сильный мороз и ветер.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Уэдделла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Уэдделла живут у кромки льда и отлично ныряют. Они долго остаются под водой, поэтому легко добывают пищу даже в холодных морских районах.
</a:t>
            </a:r>
            <a:endParaRPr lang="en-US" sz="1089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Южного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водах вокруг материка встречаются горбатые и синие киты. Они приходят сюда, потому что летом в океане много криля — основного корма для крупных морских животных.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наземных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самом материке почти нет крупных хищников, поэтому большинство животных связано с побережьем и морем. Именно там им проще находить пищу и укрываться от непогоды.
</a:t>
            </a:r>
            <a:endParaRPr lang="en-US" sz="10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Антарктиде и чем питается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организмы связаны с Южным океаном и друг с другом.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звенья цепи связаны с океаном: без фитопланктона не будет криля, а без криля — многих антарктических животных.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данных о морских экосистемах Антарктики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микрожизнь на материке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встречаются в местах, где летом появляется влага. Они растут медленно, но способны переживать холод, ветер и короткий сезон активного роста.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умеют жить на скалах и почти не нуждаются в почве. Они очень устойчивы к морозу, поэтому хорошо подходят для суровых антарктических условий.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развиваются там, где достаточно света и влаги. Их можно встретить на влажных участках, у снега и рядом с морскими птицами.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Микрогрибы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грибы участвуют в разложении органических остатков. Они особенно заметны возле птичьих колоний, где в почву попадает больше питательных веществ.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Антарктиды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краю льда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Антарктиды часто выглядят как маленькие островки жизни среди снега и ветра. Здесь учёные живут месяцами, проводят наблюдения и одновременно следят за погодой, льдом и состоянием океана вокруг побережья.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в экстремальных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антарктических станциях работают метеорологи, биологи, геологи и океанологи. Им приходится измерять температуру, собирать образцы льда и воды, а также вести наблюдения там, где сильный мороз и штормы требуют особой подготовки.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принадлежат разным странам, но исследования часто объединяют общую цель: понять, как меняется климат Земли. Поэтому рядом с флагами можно увидеть антенны, приборы, склады и жилые модули для круглогодичной работы.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учёные в Антарктиде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здесь помогают понять не только Антарктиду, но и будущие изменения на всей планете.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уделяют климату и льдам: именно эти данные особенно важны для прогноза уровня Мирового океана.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направлениям исследований антарктических научных программ разных стран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13325"/>
            <a:ext cx="414600" cy="41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54785"/>
            <a:ext cx="414600" cy="3316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договор об Антарктиде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закрепил Антарктиду как территорию, где нельзя размещать военные базы и проводить военные действия. Материк служит только для науки и сотрудничества между странами.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опасной 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запрещены ядерные испытания и добыча полезных ископаемых. Это помогает снизить риск загрязнения и сохранить хрупкую природную среду почти нетронутой.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Антарктиды строится на международных правилах и проверках. Страны согласуют решения вместе, чтобы научные станции, туризм и транспорт не наносили лишнего вреда природе.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Антарктиду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международные правила ограничивают опасную деятельность и помогают сохранять природу материка.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Антарктиды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ледяного покрова может ускорить повышение уровня Мирового океана. Для Антарктиды это особенно важно, потому что её ледники хранят огромные запасы пресной воды.
</a:t>
            </a:r>
            <a:endParaRPr lang="en-US" sz="877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разлив топлива или оставленный мусор долго сохраняются в холоде. В антарктических условиях такие следы вмешательства удаляются медленно и могут вредить животным и почвам.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влияет на толщину и площадь морского льда. Когда льда становится меньше, животным труднее находить корм, отдыхать и выращивать потомство в привычных условиях.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туризма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 Антарктиду становятся доступнее, но увеличение числа посетителей требует строгих правил. Люди могут беспокоить птиц, заносить загрязнения и создавать нагрузку на хрупкие прибрежные территории.
</a:t>
            </a:r>
            <a:endParaRPr lang="en-US" sz="8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и Арктика: сравнение двух полярных областей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эти районы похожи по холоду, но сильно отличаются по строению, населению и условиям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материк с ледяным щитом, а Арктика — преимущественно океан. Поэтому условия жизни и хозяйственная деятельность здесь заметно различаются.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сведений о полярных областях Земли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важна для всей планеты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хранит сведения о древнем воздухе и температуре, которые помогают восстанавливать историю Земли.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влияет на климат и океаны всей планеты, поэтому её состояние особенно важно для научных прогнозов.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роли Антарктиды в климатической системе Земли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 Антарктиде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 ночь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солнце может не заходить много недель подряд или, наоборот, долго не показываться над горизонтом. Это делает жизнь людей и животных особенно зависимой от времени года.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Подледные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толстыми слоями льда скрыты большие озёра, изолированные от поверхности. Самое известное из них — озеро Восток, интересное учёным своим необычным природным окружением.
</a:t>
            </a:r>
            <a:endParaRPr lang="en-US" sz="1124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древнего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Антарктиды хранит слои, похожие на страницы очень старой книги. По ним исследователи узнают, каким был климат Земли тысячи и даже миллионы лет назад.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районах почти не бывает снега и льда, хотя кругом находится самый холодный материк. Эти места настолько сухие, что их часто сравнивают с пустыней.
</a:t>
            </a:r>
            <a:endParaRPr lang="en-US" sz="12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попадают в Антарктиду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грузы и оборудование доставляют на ледоколах и научных судах. Такой путь важен там, где нужно перевозить топливо, продукты, приборы и материалы для станций.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используют для быстрой доставки людей и срочных грузов. Но полёты зависят от погоды, видимости и состояния льда, поэтому их планируют очень тщательно.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у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антарктических баз расположено у моря. Это удобно, потому что поблизости проще разгружать суда, принимать самолёты и вести исследования в более доступных районах.
</a:t>
            </a:r>
            <a:endParaRPr lang="en-US" sz="11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материк, который нужен всей Земле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хранит память о прошлом климата, влияет на океаны и помогает учёным понимать будущее планеты. Сохраняя этот материк, люди защищают науку, природу и общий дом для всех.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2026-05-29T14:37:53Z</dcterms:created>
  <dcterms:modified xsi:type="dcterms:W3CDTF">2026-05-29T14:37:53Z</dcterms:modified>
</cp:coreProperties>
</file>