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19. Измерения и дроби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и делить целое на части.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и делим каждый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помогают узнавать длину, массу и время, а дроби — честно делить предметы на равные части. Эти знания нужны в магазине, на кухне, в школе и дома.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помогает узнать величину предмета с помощью выбранной единицы. Так мы можем сравнивать длину, массу или время точно, а не на глазок.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показывает, какой предмет длиннее или короче. Масса помогает понять, что тяжелее или легче. Время показывает, сколько длится дело или событие.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измерения записывают числом и единицей. Например: 12 см, 3 кг, 5 мин. Без единицы запись была бы неполной и немного капризной.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измерением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— маленькая единица длины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— удобная маленькая единица длины. На линейке 10 миллиметров составляют 1 сантиметр, поэтому можно измерять короткие предметы очень точно.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ластик, тетрадь или закладку удобно измерять в сантиметрах. Линейка помогает увидеть начало и конец предмета, чтобы не ошибиться ни на миллиметр.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больше сантиметра: 1 м = 100 см. Эту единицу выбирают, когда предмет длинный и измерение в сантиметрах получилось бы слишком длинным.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подходит для двери, парты, доски, длины комнаты и роста человека. С ним запись становится короче, понятнее и аккуратнее, как любит учитель.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большой, метры помогают не путаться в сотнях сантиметров. Так проще сравнивать размеры и быстро записывать результат без лишних цифр.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— удобная единица для больших предметов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12" y="2132981"/>
            <a:ext cx="265613" cy="265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7358" y="2159683"/>
            <a:ext cx="265613" cy="2124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килограмм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4810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показывает, насколько предмет тяжёлый или лёгкий. С её помощью можно сравнить арбуз и яблоко, рюкзак и пенал, сумку с книгами и пустую сумку.
</a:t>
            </a:r>
            <a:endParaRPr lang="en-US" sz="1227" dirty="0"/>
          </a:p>
        </p:txBody>
      </p:sp>
      <p:sp>
        <p:nvSpPr>
          <p:cNvPr id="8" name="Text 3"/>
          <p:cNvSpPr txBox="1"/>
          <p:nvPr/>
        </p:nvSpPr>
        <p:spPr>
          <a:xfrm>
            <a:off x="352735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и грамм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единица массы — килограмм, сокращение кг. Для очень лёгких предметов используют граммы. Так измеряют точно, даже если предмет совсем не богатырь.
</a:t>
            </a:r>
            <a:endParaRPr lang="en-US" sz="1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Время: часы, минуты, секунды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час равен 60 минутам. Эту единицу удобно использовать, когда событие длится долго: урок, прогулка или чтение.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минута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минута равна 60 секундам. Она помогает точно измерить короткие дела, например ответ у доски или небольшую игру.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циферблате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минутная стрелка показывают время. С их помощью легко понять, когда пора начинать дело и когда уже пора на перемену.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единицу измерения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что именно нужно узнать: длину, массу или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показывает, что целое разделили на равные части и взяли одну или несколько из них. Это очень удобно, когда нужно поделить что-то поровну.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 число дроби показывает, сколько частей взяли. Нижнее число показывает, на сколько равных частей разделили целое. Эти числа работают в паре.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1/2 означает одну из двух равных частей. Если части неравные, дробь уже не получится — математика любит честное деление.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дробь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Половина, треть и четверть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разделить на 2 равные части, получится половина — 1/2. Каждая часть будет большой, потому что делить пришлось всего один раз пополам.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и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разделить целое на 3 части, получится треть — 1/3. Если на 4 части, получится четверть — 1/4. Чем больше частей, тем меньше каждая.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больше трети, потому что целое разделили на две равные части, а не на три. Чем меньше частей, тем крупнее каждая из них.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простые дроби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больше четверти, ведь при делении на три части кусочки получаются больше, чем при делении на четыре. Это легко увидеть на рисунке или полоске бумаги.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дробей с числителем 1 сравнивают нижние числа: чем больше число внизу, тем меньше одна часть целого. Здесь математика говорит очень строго и честно.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верно: 1/2 &gt; 1/3 &gt; 1/4. Такое сравнение помогает не путаться, когда нужно выбрать самый большой кусочек из одинакового целого.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разделить предмет поровну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 выбора предмета до записи дроби с соблюдением равных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7715" y="1319025"/>
            <a:ext cx="216825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43202" y="3307599"/>
            <a:ext cx="185850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 жизни школьника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яблоко разделили пополам, каждому достаётся по 1/2. Так легче поделить угощение честно и без споров, кто получил кусочек побольше.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 к празднику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пирога — это одна из четырёх равных частей. Когда куски одинаковые, делить сладость приятно, а считать доли становится совсем просто.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для поделок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ленты помогает отрезать нужный кусок для аппликации. Дробь подсказывает, какую часть взять, чтобы поделка выглядела аккуратно и ровно.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Половину листа можно использовать для рисунка или схемы. Дроби помогают распределять место на бумаге так, чтобы ничего не было слишком много или слишком мало.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 дроби вместе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метра на уроке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отрезать половину метра ленты. Ребята вспоминают: метр — это единица длины, а половина показывает одну из двух равных частей. Так запись становится короткой и понятной.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часа перед звонком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конца занятия осталось четверть часа. Это не загадка, а удобный способ сказать, что прошло или осталось 15 минут. Дробь помогает точнее описать время, когда часы уже тикают быстро.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Полкилограмма для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можно услышать: «Дайте полкилограмма яблок». Здесь дробь соединяется с единицей массы и показывает часть килограмма. Такой способ записи помогает измерять точно, даже если товар покупают понемногу.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сравнивают только числа и забывают про единицы. Но 3 см и 3 кг — это совсем разные величины, и так сравнивать нельзя.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уроке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называть дробью неравные части. Если кусочки получились разными, запись 1/2 или 1/4 будет неверной, даже если очень хочется.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 порядок чисел: 1/2 — это одна из двух частей, а не две из одной. Числа в дроби читаются очень внимательно.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главное правило: дробь связана только с равными частями целого. Если проверить рисунок и запись, многие ошибки сразу становятся заметны.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57695"/>
            <a:ext cx="251569" cy="201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8749" y="2126473"/>
            <a:ext cx="197775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единицу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ответе стоят сантиметры, значит измеряли длину. По единице можно сразу понять, о чём идёт речь: о размере, массе или времени.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число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 кг должна относиться к массе, а не к длине. Проверка помогает заметить, подходит ли число к задаче и не перепутана ли единица.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 1/4 пирога, нужно убедиться, что пирог делили на четыре равные части. Тогда ответ точный, а дробь записана без ошибок.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короткую задачу на дробь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сначала найти целое, затем определить части и только после этого записать дробь с нужной единицей.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работы в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измерений в классе удобно брать линейку, книгу, пенал и ластик. С их помощью можно сравнивать длину, проверять аккуратность и учиться выбирать подходящую единицу без лишней суеты.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дробей подойдут лента, бумажная полоска, круг из картона и рисунок яблока. На таких предметах легко показать половину, треть и четверть, а потом разделить всё поровну.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измерение всегда связано с единицей: сантиметром, метром, килограммом, минутой или часом. Без неё число остаётся просто числом и ничего не объясняет.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 только равные части целого. Если части получились разными, запись будет неправильной, даже если на листе всё выглядит почти аккуратно.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предметов выбирают маленькие единицы, а для больших — более крупные. Так ответ получается короче, удобнее и понятнее для чтения.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— лучший помощник математика. Если внимательно читать условие, рисунок и запись, можно избежать путаницы и быстро найти верный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19 дети учатся измерять длину, массу и время, а ещё знакомятся с простыми дробями. Сантиметры, метры, килограммы, минуты, часы, 1/2, 1/3 и 1/4 — главные помощники урока.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2026-05-24T11:35:53Z</dcterms:created>
  <dcterms:modified xsi:type="dcterms:W3CDTF">2026-05-24T11:35:53Z</dcterms:modified>
</cp:coreProperties>
</file>