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неполная математическая индукция
</a:t>
            </a:r>
            <a:endParaRPr lang="en-US" sz="2408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через базу и переход от случая к случаю.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индукция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особенно полезна там, где утверждение повторяется для каждого натурального n: в формулах, оценках, делимости и рекурсиях. Один надёжный шаг позволяет распространить истину на всю последовательность.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9988" y="1500373"/>
            <a:ext cx="4541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562" y="1500373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язык утверждений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P(n)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P(n), когда нужно доказать утверждение, зависящее от натурального числа n. Так удобно фиксировать формулу, неравенство или свойство, которое проверяется для каждого значения отдельно.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чисел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образуют последовательность с началом в 1 или в 0 — это зависит от принятого соглашения. Важно заранее указать, от какого n начинается рассуждение.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доказательства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доказательство по индукции состоит из базы и перехода. Сначала проверяют первый случай, затем показывают, что истинность для k ведёт к истинности для k+1.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математическая индукция: идея и формула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7550" y="1537200"/>
            <a:ext cx="3645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База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устанавливают, что утверждение верно для начального значения n0. Без этого цепочка не запускается, даже если переход между соседними случаями сформулирован правильно.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707550" y="2854325"/>
            <a:ext cx="3645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предполагают, что P(n) верно для всех n от n0 до k, и из этого выводят P(k+1). Именно эта опора на всю накопленную часть и делает индукцию полной.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доказательство по шагам
</a:t>
            </a:r>
            <a:endParaRPr lang="en-US" sz="268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стандартного доказательства по индукции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базы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 = 1 формула даёт 1 = 1, поэтому стартовое значение проверяется сразу и без преобразований. Это подтверждает корректность базы индукции.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Индукционное предположение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Предполагают, что 1 + 2 +… + k = k(k+1)/2. Это индукционное предположение становится точкой опоры для следующего шага и позволяет продолжить вычисление.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Добавляя число k+1, получаем k(k+1)/2 + (k+1) = (k+1) (k+2)/2. Значит, формула сохраняется для следующего натурального числа.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сумма первых натуральных чисел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 знаменателе формулы суммы квадратов и обеспечивает её точный вид.
</a:t>
            </a:r>
            <a:endParaRPr lang="en-US" sz="1775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суммы квадратов удобно проверяется и в базе, и в переходе: именно поэтому она стала классическим примером индукции.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формула суммы квадратов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индукция: что она утверждает
</a:t>
            </a:r>
            <a:endParaRPr lang="en-US" sz="2764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P(k) выводят P(k+1), но не используют все предыдущие случаи сразу. Такой вариант проще, однако требует особенно аккуратной проверки области применимости.
</a:t>
            </a:r>
            <a:endParaRPr lang="en-US" sz="1242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база верна, а шаг действительно работает для любого k, то свойство распространяется по всей цепочке натуральных чисел.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
</a:t>
            </a:r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утверждение P(k) и проверяют, что оно уже верно для выбранного начального значения. Без этого переход не даёт полного доказательства.
</a:t>
            </a:r>
            <a:endParaRPr lang="en-US" sz="12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нужна осторожность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термина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индукция не означает слабое или неверное доказательство. Она становится корректной, если переход действительно строгий, а начальный случай выбран правильно и не пропущен.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требуется к области определения: иногда формула верна только при n ≥ n0 или лишь при некоторых значениях. Тогда это нужно явно указать в доказательстве.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Локально убедительный переход ещё не гарантирует общий вывод. Если между соседними случаями есть скрытый разрыв, цепочка рассуждения не охватывает все натуральные числа.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полезен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рекурсий, конечных диапазонов и утверждений с отдельной вспомогательной леммой метод часто работает безупречно. Главное — не подменять доказательство интуицией.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паре кошек переход перестаёт работать, и вывод становится неверным.
</a:t>
            </a:r>
            <a:endParaRPr lang="en-US" sz="19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показывает, что ложный переход может выглядеть убедительно, но рушится уже на минимальном контрпримере.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контрпример к ошибочной индукции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неполная индукция работает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базы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отдельный стартовый случай: без него цепочка рассуждений не начинается, даже если переход сформулирован верно.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доказывают правило перехода: из истинности P(k) получают истинность P(k+1), часто с помощью преобразований или рекурсии.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выводят утверждение для нужного диапазона: если база и переход верны, метод работает так же надёжно, как и полная индукция.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индукция называется полной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Опора на цепочку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строится не на одном частном случае, а на всей уже доказанной цепочке: каждое новое утверждение опирается на накопленный результат и сохраняет его корректность.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Зависимость от предшественников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нужен, когда свойство следующего шага зависит от нескольких предыдущих значений, а не только от одного. Тогда один шаг уже не даёт полной гарантии.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Полнота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полноту условия перехода: учитываются все случаи от начального до текущего, поэтому доказательство контролирует не отдельное звено, а всю последовательность.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Цепочка звеньев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метод удобно представлять как ряд связанных звеньев: если одно из них установлено неверно, рушится вся конструкция, а не только один фрагмент.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два близких по форме, но не одинаковых по смыслу метода доказательства.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презентации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методов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силе индукционного перехода: полная индукция использует всю накопленную информацию, а неполная — только ближайший предыдущий случай.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метод доказательства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утверждение сформулировано для всех натуральных чисел, сначала ищут простой базовый случай и проверяют, можно ли доказать переход без лишних допущений.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зависимость шага
</a:t>
            </a:r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следующий шаг зависит только от предыдущего значения, удобнее применить обычный индукционный переход. Это особенно типично для рекурсий и последовательностей.
</a:t>
            </a:r>
            <a:endParaRPr lang="en-US" sz="1397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Учитывайте накопленные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доказательстве нужен не один факт, а несколько уже установленных свойств, лучше использовать полную индукцию или отдельную вспомогательную лемму.
</a:t>
            </a:r>
            <a:endParaRPr lang="en-US" sz="1397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строгость 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сомнение в переходе — сигнал остановиться и уточнить аргументацию. Индукция допустима только тогда, когда каждый вывод действительно следует из предыдущего.
</a:t>
            </a:r>
            <a:endParaRPr lang="en-US" sz="13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→ предположение → переход → вывод
</a:t>
            </a:r>
            <a:endParaRPr lang="en-US" sz="240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классического индуктивного доказательства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7^n−1 на 6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базу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шага достаточно проверить самый маленький показатель. При n=1 имеем 7^1−1=6, а 6 делится на 6 без остатка. Это задаёт правильный старт для индукции и фиксирует, что утверждение не пустое.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Организуем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рассматривают переход к следующему значению. Запись 7^{k+1}−1=7·7^k−1=7(7^k−1)+6 специально устроена так, чтобы выделить множитель 7^k−1 и применить предположение о его делимости на 6.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База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самого малого случая, где формула почти очевидна: при n=1 левая часть равна 1, и это совпадает с квадратом 1. Такой старт делает дальнейшее рассуждение прозрачным.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переходе к k+1 к уже известной сумме добавляют следующий нечётный член 2k+1. После упрощения получаем (k+1)^2, то есть формула сохраняется на новом шаге.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Смысл формулы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эта сумма описывает рост квадрата слоями из нечётных чисел. Поэтому индукция не просто вычисляет выражение, а показывает закономерность построения квадратов.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нечётных чисел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базы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проверить базовый случай, доказательство может оказаться «висящим в воздухе». Индукция работает только тогда, когда цепочка действительно начинается с верного первого звена.
</a:t>
            </a:r>
            <a:endParaRPr lang="en-US" sz="1279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подстановка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без оснований менять в предположении k на k+1 и считать, что это автоматически даёт нужный результат. На самом деле требуется отдельный вывод для нового случая.
</a:t>
            </a:r>
            <a:endParaRPr lang="en-US" sz="1327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круговость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переходе используют утверждение, которое само ещё не доказано. Такой круговой ход выглядит убедительно, но не доказывает ничего, кроме логической ошибки.
</a:t>
            </a:r>
            <a:endParaRPr lang="en-US" sz="1327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 — не указать, для каких именно n доказано свойство. Без этого невозможно понять, где работает результат и не нарушены ли условия начала.
</a:t>
            </a:r>
            <a:endParaRPr lang="en-US" sz="13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методов
</a:t>
            </a:r>
            <a:pPr algn="l" indent="0" marL="0">
              <a:lnSpc>
                <a:spcPct val="115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ответьте себе, чем полная индукция отличается от неполной. В одном случае переход опирается на всю предыдущую цепочку, в другом — только на ближайший шаг.
</a:t>
            </a:r>
            <a:endParaRPr lang="en-US" sz="1190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базы
</a:t>
            </a:r>
            <a:pPr algn="l" indent="0" marL="0">
              <a:lnSpc>
                <a:spcPct val="115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проверьте базу: без верного стартового случая даже правильный переход не даёт доказательства. Это первый обязательный элемент любого индуктивного рассуждения.
</a:t>
            </a:r>
            <a:endParaRPr lang="en-US" sz="1190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сам индукционный переход и убедитесь, что он действительно выводит P(k+1) из того, что уже известно. Здесь нельзя подменять вывод предположением.
</a:t>
            </a:r>
            <a:endParaRPr lang="en-US" sz="1190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предположения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посмотрите, где именно в доказательстве используется индукционное предположение. Если его можно убрать без потери смысла, аргумент, скорее всего, записан неверно.
</a:t>
            </a:r>
            <a:endParaRPr lang="en-US" sz="1190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контрпримера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разберите ложный контрпример и определите, на каком шаге он ломается. Это лучший способ понять, почему формальная строгость в индукции необходима.
</a:t>
            </a:r>
            <a:endParaRPr lang="en-US" sz="11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математической индукции
</a:t>
            </a:r>
            <a:endParaRPr lang="en-US" sz="240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 — это не формальный ритуал, а точный способ построить бесконечное доказательство из базы и корректного перехода. Полная версия надёжнее, а неполная требует особенно внимательной проверки условий.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2026-07-25T09:21:41Z</dcterms:created>
  <dcterms:modified xsi:type="dcterms:W3CDTF">2026-07-25T09:21:41Z</dcterms:modified>
</cp:coreProperties>
</file>