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ресурсы и человек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нас, очищает воду и поддерживает жизнь городов.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ресурсы и их роль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не просто земля под ногами, а важный природный ресурс. Она связывает горные породы, воду, воздух и живые организмы, а для человека означает урожай, чистую воду и безопасную среду.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наша еда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урожая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овощи и фрукты появляются благодаря плодородному слою, который удерживает воду и снабжает растения питательными веществами. Без него сельское хозяйство быстро теряет устойчивость.
</a:t>
            </a:r>
            <a:endParaRPr lang="en-US" sz="888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запас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плодородный слой повреждён, восстановление занимает годы. Поэтому забота о почве — это не только про поля, но и про долгосрочную продовольственную безопасность.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животными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культуры тоже зависят от почвы, а значит, и продукты животноводства связаны с её состоянием. Качество почвы влияет на всю пищевую цепочку.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растений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опорой для корней. Она помогает растениям закрепляться, получать влагу и расти даже в сухую погоду, если в ней достаточно органики и воздуха.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77106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почва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694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Разрушение породы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горная порода постепенно разрушается под действием воды, воздуха, перепадов температуры и живых организмов. Так появляется основа будущей почвы.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95350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Заселение живыми организмами
</a:t>
            </a:r>
            <a:endParaRPr lang="en-US" sz="995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поселяются микробы, грибы, дождевые черви и другие организмы. Они перерабатывают органику и создают более рыхлую структуру.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1321775" y="18828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перегноя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321775" y="21770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накапливаются остатки растений и животных. Они разлагаются, и образуется перегной — важная часть плодородного слоя.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84825" y="22749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Создание почвенного слоя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формируется верхний плодородный слой, который может поддерживать рост растений и участвовать в круговороте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43748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0225" y="3543748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575" y="1929007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55125" y="1929007"/>
            <a:ext cx="27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плодородия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 почве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корням и почвенным организмам для дыхания. В рыхлой почве обмен газов идёт лучше, а корни легче проникают вглубь.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структура делает почву удобной для корней, воды и микроорганизмов. Она помогает удерживать форму комка и не превращаться в плотную корку.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содержит питательные вещества и помогает почве удерживать влагу. Чем его больше, тем легче растениям получать питание и восстанавливаться после засухи.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 и доставляет их к корням. Если влаги слишком мало или слишком много, растения хуже растут и дольше болеют.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144" y="2501025"/>
            <a:ext cx="4755613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бывают разными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почвы по-разному удерживают воду, питание и воздух. Это влияет на выбор культур и способы ухода.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 определяют, какие растения на ней растут лучше и какие меры ухода ей нужны.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круговорот веществ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вещества от отмерших организмов к новым растениям и обратно в пищевые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почвы с водой и климатом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Впитывание осадков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впитывает часть дождевой воды и помогает ей медленно проникать вглубь. Это снижает поверхностный сток и уменьшает риск быстрого смыва верхнего слоя.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Удержание углерода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углерод в составе органики. Когда она не разрушается, меньше углерода переходит в атмосферу, а климатическая нагрузка снижается.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Запас влаги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вещество помогает удерживать влагу, доступную растениям в засушливые периоды. Это особенно важно для полей, садов и городских зелёных зон.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Фильтрация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почвы вода проходит через поры и частично очищается от загрязнений. Поэтому здоровый почвенный слой работает как естественный фильтр.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влияет на урожай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кормит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хорошем поле растения быстро укореняются и получают всё необходимое из верхнего слоя. Но стоит почве истощиться, и даже аккуратный уход уже не даёт прежнего результата: урожай становится заметно слабее.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корни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саду почва помогает деревьям переживать засуху и холод. Корни уходят глубже, если грунт рыхлый и живой, а полезные микробы поддерживают питание растений. Поэтому плодородный слой важен не меньше полива.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 перегной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Овощной огород особенно чувствителен к состоянию почвы. Если в ней достаточно перегноя и влаги, растения растут ровнее, а плоды формируются крупнее и вкуснее. При бедной почве грядки требуют больше подкормок.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плодородный слой может формироваться очень долго, поэтому его потеря особенно опасна.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8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200–1000 лет
</a:t>
            </a:r>
            <a:endParaRPr lang="en-US" sz="3978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потребоваться для образования всего 1 сантиметра почвы.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Soil Portal, обобщённые данные о скорости почвообразования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эрозия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разрушения почвы под действием воды и ветра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нормальной почве примерно половина объёма приходится на поры; при уплотнении они сжимаются, и корням становится труднее получать воздух и влагу.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почвы могут занимать поры с воздухом и водой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почвоведения; обобщённые данные о строении почвы указывают на долю пор около половины объёма.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 его последствия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убрать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и тяжёлые металлы накапливаются в верхнем слое и долго сохраняются. Они угнетают почвенных животных, ухудшают рост корней и делают землю менее безопасной для использования.
</a:t>
            </a:r>
            <a:endParaRPr lang="en-US" sz="680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человека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передаёт вредные вещества через урожай и воду. Так проблема становится общей: она касается природы, сельского хозяйства и здоровья людей.
</a:t>
            </a:r>
            <a:endParaRPr lang="en-US" sz="758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живые организмы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защищают посевы, но при неправильном применении затрагивают полезных насекомых и микробы. Из-за этого почва теряет часть живых помощников, которые поддерживают её здоровье.
</a:t>
            </a:r>
            <a:endParaRPr lang="en-US" sz="680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тоже вредно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меняет состав почвы и воды вокруг неё. Часть веществ вымывается в ручьи и колодцы, а растения получают питание неравномерно и хуже развиваются.
</a:t>
            </a:r>
            <a:endParaRPr lang="en-US" sz="7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900629"/>
            <a:ext cx="5093700" cy="22696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проблемы почвы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процессы по-разному влияют на урожайность и состояние почвы.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засоление, и истощение уменьшают способность почвы кормить растения, но причина потерь у них разная.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биологии; обобщение признаков засоления и истощения почв.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93875" y="691275"/>
            <a:ext cx="8126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долго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332171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образования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3895725"/>
            <a:ext cx="3450295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месте горной породы появляются трещины, затем в них попадают вода, воздух и живые организмы. Это очень медленный старт будущего почвенного слоя.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026721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рост слоя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026729" y="3895725"/>
            <a:ext cx="3450295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тонкий слой почвы создаётся долго, потому что процессы разрушения и накопления идут годами. Условия климата и рельефа сильно влияют на скорость.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1675721" y="1888325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плодородия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1675725" y="2295150"/>
            <a:ext cx="3450295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накапливаются остатки растений, разрушаются минералы и формируется перегной. Именно тогда верхний слой начинает удерживать влагу и питательные вещества.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5370271" y="1888325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восстановление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5370278" y="2295150"/>
            <a:ext cx="3450295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почву разрушить, восстановление занимает намного больше времени, чем кажется. Поэтому потеря нескольких сантиметров быстро отражается на урожае и требует долгой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3276" y="2501025"/>
            <a:ext cx="3437347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почвы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географии; общепринятые приёмы охраны почв.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помогают сохранить плодородие, уменьшить потери воды и защитить почву от разрушения.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сочетание приёмов: часть мер поддерживает плодородие, а часть защищает почву от эрозии и засоления.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156" y="3498420"/>
            <a:ext cx="31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9531" y="349842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58706" y="1826710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46581" y="1790710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почве в городе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318650" y="4029725"/>
            <a:ext cx="2936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18650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городских парках и дворах почва работает почти незаметно: она удерживает корни деревьев, принимает дождевую воду и поддерживает газоны. Без неё зелёные зоны быстро теряют устойчивость.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4006525" y="4029725"/>
            <a:ext cx="29367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природных решений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006525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Ливневые сады и посадка деревьев помогают воде просачиваться в землю и уменьшают сток. Такие решения делают двор прохладнее и безопаснее после сильного дождя.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2195700" y="2322030"/>
            <a:ext cx="2936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нагрузки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2195700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Стройка, тяжёлая техника и складирование мусора уплотняют и загрязняют грунт. После этого воде труднее уходить вглубь, а растениям сложнее приживаться на участке.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5883575" y="2322029"/>
            <a:ext cx="2936700" cy="1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обращение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883575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грунта, аккуратные работы и защита зелёных участков сохраняют почву при ремонте и благоустройстве. Это дешевле, чем потом восстанавливать разрушенный слой.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живая система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дождевые черви, бактерии и грибы. Они не видны с первого взгляда, но именно они разлагают остатки и поддерживают круговорот веществ.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почва сильнее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почве живых организмов, тем лучше она удерживает влагу и пропускает воздух. Поэтому живая почва обычно более плодородна и устойчива.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перегной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идёт постепенно: сначала крупные остатки измельчаются, затем работают микробы, и в итоге образуется перегной, улучшающий структуру земли.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возвращает питательные вещества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и пищевые остатки попадают в компост, они превращаются в полезную органику. Потом этот материал можно вернуть в почву как естественную подкормку.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провести простой опыт в классе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Мини-опыт: влияние органики на структуру и водопроницаемость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ресурс, который нужно беречь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незаметно поддерживает жизнь каждый день: даёт урожай, хранит воду и требует бережного отношения. Если защищать её от разрушения, пользу почувствуют и люди, и природа.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2026-07-26T22:35:48Z</dcterms:created>
  <dcterms:modified xsi:type="dcterms:W3CDTF">2026-07-26T22:35:48Z</dcterms:modified>
</cp:coreProperties>
</file>