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эра: эпоха великих изменений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— эпоха эволюции и крупных преобразований живого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геология Палеозоя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охватывает шесть периодов, характеризующихся формированием океанов, слиянием континентов и появлением первых наземных организмов. В этот период происходили значительные климатические и экологические изменения, повлиявшие на эволюцию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кембрийского взрыва для развития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характеризуется стремительным увеличением числа видов животных. Появляются все основные типы беспозвоночных, что отражает стремительную эволюционную экспериментацию в морской экосистеме.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жесткоскелетных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предыдущих эонов, в кембрии появляются животные с твёрдыми скелетами. Это открывает возможности для лучшей защиты и познания благодаря окаменелым остаткам.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трилобитов и археоциатов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кембрия охватывают разнообразие трилобитов и археоциатов, формирующих основу пищевых цепей и влияющих на биогеохимические циклы того времени.
</a:t>
            </a:r>
            <a:endParaRPr lang="en-US" sz="10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3693" y="2244550"/>
            <a:ext cx="2940864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Палеозоя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хронологию, ключевые события и характерные организмы каждого периода Палеозойской эры.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периодов показывает постепенное усложнение экосистем и освоение суши.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исследования и палеонтология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вымирания: ордовик и силур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ордовикского периода произошло масштабное вымирание: до 85 % морских видов исчезли из-за резкого похолодания и ледникового расширения, что изменило морскую биоту.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силурийского периода произошёл очередной спад биоразнообразия, связанный с экологическими изменениями, что привело к появлению новых морских сообществ и перестройке океанских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наземных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растений на сушу в силурийский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Ринии и псилофиты — одни из первых сосудистых растений, приспособившихся к жизни вне воды. Они развили восковой слой для защиты от высыхания и простые стебли, что способствовало их расселению.
</a:t>
            </a:r>
            <a:endParaRPr lang="en-US" sz="1367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растений на формирование почв 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растениями привело к развитию почвообразования и изменению состава атмосферы: увеличился уровень кислорода, что создало благоприятные условия для дальнейшей эволюции жизни на суше.
</a:t>
            </a:r>
            <a:endParaRPr lang="en-US" sz="12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период: эволюционный расцвет рыб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 называют «веком рыб» благодаря эволюции челюстных, хрящевых и костных рыб с разнообразными формами и адаптациями. Это время активного освоения пресноводных водоёмов.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начали первые попытки покинуть водную среду, используя лопастные плавники для передвижения по мелководью и маневрирования в прибрежных зонах.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лесных экосистем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растения девона и каменноугольного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Археоптерисы — высокие растения с глубокой корневой системой, создавали первые настоящие леса. Их биомасса stabilизировала почвы и влияла на ландшафт.
</a:t>
            </a:r>
            <a:endParaRPr lang="en-US" sz="101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лесов на климат и круговорот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активно связывали углекислый газ, снижая его концентрацию в атмосфере и способствуя общему понижению температур, что затрагивало климатические условия всей планеты.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появления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почвы и создание новых микроэкосистем расширили разнообразие видов и заложили основу сложных экосистем, которые влияли на дальнейшую эволюцию биоты.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палеозойских океанов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беспозвоночных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Палеозойские моря изобиловали трилобитами, морскими лилиями, кораллами и граптолитами. Эти группы играли ключевую роль в пищеобразовании и создании биогeoценозов.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Структуризация морских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пищевые цепи строились на симбиозах и специализациях. Это обеспечивало устойчивость экосистем и способствовало эволюционной диверсификации морской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влияние древних растений каменноугольного периода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каменноугольном периоде господствовали древовидные папоротники, хвощи и плауны, которые создали обширные леса и стали источником крупных залежей каменного угля.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активной фотосинтетической деятельности растений, концентрация кислорода в атмосфере достигла 35 %, что привело к становлению новых биологических и климатических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ареала членистоногих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появились гигантские многоножки — артроплевры длиной до 2,5 метров, а также первые наземные скорпионы и разнообразные паукообразные. Эти виды существенно расширили экосистемы суши.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 крыльями, такие как палеодиктиоптеры, играли важную роль в наземных пищевых сетях, занимая ключевые экологические ниши и способствуя развитию сложных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рыб и освоение суши позвоночными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лопастных плавников и 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и кистепёрые рыбы развили лопастные плавники, способные поддерживать тело на суше. Эти изменения стали предпосылкой для формирования конечностей у первых амфибий. Такой переход обеспечил адаптацию к наземным условиям.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— первый наземный позвоночный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считается одним из древнейших амфибий, способных передвигаться по суше. Ее строение сочетает черты рыб и земноводных, что отражает важный этап освоения наземной среды позвоночными.
</a:t>
            </a:r>
            <a:endParaRPr lang="en-US" sz="13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как доминирующие позвоночные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экологические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в палеозое достигали внушительных размеров до трёх метров и развивали разнообразные адаптации, позволяющие им занимать разные экосистемы на суше. Это свидетельствовало о высоком уровне биологического 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жизненный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успехи, амфибии оставались связанными с водной средой для размножения. Они формировали уникальные болотные сообщества с ограниченным ареалом распространения.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 и значение амниотического яйца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второй половине палеозоя появились первые пресмыкающиеся с амниотическими яйцами, способными развиваться вне воды благодаря защитным оболочкам. Это позволило им покорять более сухие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Новая репродуктивная стратегия способствовала широкой экспансии позвоночных на суше и формированию адаптаций к засушливым и изменчивым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 в каменноугольном периоде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насекомые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Увеличенный уровень кислорода в атмосфере позволил появиться гигантским насекомым, таким как меганевры. Эти виды активно участвовали в пищевых цепях, оказывая значительное влияние на экологический баланс.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наземные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травоядных и хищников в каменноугольном периоде сформировали сложные экосистемы. Появились устойчивые пищевые цепи с высоким уровнем конкуренции среди различных групп животных.
</a:t>
            </a:r>
            <a:endParaRPr lang="en-US" sz="13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массовое вымирание: глобальная катастрофа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Сибирский вулканизм, резкие климатические изменения и дефицит кислорода в океанах стали основными факторами Великого пермского вымирания. Возможны были и удары астероидов, усиленно влияющие на биосферу.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жизни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вымирания исчезло до 96 % морских и 70 % наземных видов, значительно изменив биологическое разнообразие и сделав возможным переход к новым эрам эволюции.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09119"/>
            <a:ext cx="3856200" cy="18090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эволюционных событий Палеозоя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периоды палеозоя с их временными рамками и главными биологическими новшествами.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характеризуется постепенным усложнением жизни и несколькими критическими вымираниями, существенно меняющими биосистемы.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геохронология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Палеозоя для эволюции и ресурсов Земли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палеозое сформировались основные группы беспозвоночных и позвоночных, что стало фундаментом современной биосферы и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суперконтинентов Гондваны и Лавразии способствовало геологическим и биологическим процессам, влияющим на климат и распространение видов.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Вашаны каменного угля и другие ресурсы берут начало в палеозойских экосистемах, оказывая долговременное влияние на человечество.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исследований: палеонтология и геология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Стратиграфия позволяет анализировать последовательность слоев пород, что помогает устанавливать относительную хронологию геологических событий и биологических изменений в палеозое.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с использованием уран-свинцового и калий-аргонового методов обеспечивает точную абсолютную датировку. Окаменелости в породах служат ключевыми маркерами эпох.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Палеозоя и его вклад в современный мир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 стала основой современного биологического разнообразия и геологических ресурсов. Эволюционные процессы этого периода определяют экосистемы и природные богатства нашей планеты сегодня.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2026-05-10T08:33:12Z</dcterms:created>
  <dcterms:modified xsi:type="dcterms:W3CDTF">2026-05-10T08:33:12Z</dcterms:modified>
</cp:coreProperties>
</file>