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Adverbs of degree: наречия степени в 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точно передать силу признака, действия или состояния?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наречия степени нужны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учебных текстах и диалогах. Они помогают сказать точнее: very tired, too loud, almost finished — и избежать ошибок в порядке слов и смысле.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удобно делить по значению: усиление, ослабление, избыток, достаточность и неполнота действия.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смысловых групп помогают быстрее понять, как работают наречия степени.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наречия степени и их 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поможет быстро запомнить самые частые слова темы и их смысловые оттенки.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направление смысла может выражаться разными словами, но место в предложении у них различается.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Very, really, extremely: слова усиления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просто усиливает признак и чаще всего не несёт эмоциональной оценки. В словосочетаниях very good, very tired или very slowly оно лишь повышает степень качества.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Really
</a:t>
            </a:r>
            <a:pPr algn="l" indent="0" marL="0">
              <a:lnSpc>
                <a:spcPct val="100000"/>
              </a:lnSpc>
              <a:buNone/>
            </a:pPr>
            <a:r>
              <a:rPr lang="en-US" sz="2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Really тоже усиливает значение, но часто звучит живее и естественнее в разговорной речи. Сочетания really funny, really nice, really hard помогают сделать высказывание более выразительным.
</a:t>
            </a:r>
            <a:endParaRPr lang="en-US" sz="2298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Extremely
</a:t>
            </a:r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Extremely передаёт более высокую степень, чем very. Оно подходит для сильных оценок: extremely cold, extremely important, extremely difficult. Это слово звучит официальнее и категоричнее.
</a:t>
            </a:r>
            <a:endParaRPr lang="en-US" sz="2384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чем стоят
</a:t>
            </a:r>
            <a:pPr algn="l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обычно ставятся перед прилагательным или другим наречием. Поэтому важно сразу определить, что именно нужно усилить: признак предмета, действие или способ действия.
</a:t>
            </a:r>
            <a:endParaRPr lang="en-US" sz="23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и enough: избыток и достаточность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= слишком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показывает, что степени уже много и это создаёт проблему: too late, too heavy, too much homework. Обычно за ним следует отрицательный оттенок смысла.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= 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выражает достаточную меру: enough money, warm enough, old enough. Оно помогает сказать, что признака хватает, но не больше необходимого.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ставится перед прилагательным, а enough обычно после него: too noisy, but quiet enough. В этом и есть одна из самых частых трудностей для учеников.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смыслы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перепутать, потому что оба связаны с мерой признака. Но too говорит об избытке, а enough — о достаточности, поэтому смысл фразы меняется полностью.
</a:t>
            </a:r>
            <a:endParaRPr lang="en-US" sz="24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не только усиливают признак, но и показывают, насколько далеко действие или состояние от полного завершения.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выбранное слово, тем яснее становится сила признака: от лёгкого ослабления до максимальной интенсивности.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интенсивности наречий степени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интенсивности, составленная по значениям наречий степени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наречия степени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строится от значения к позиции слова в предложении.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38" y="3234319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наречий степени в предложении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прилагательным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степени стоит перед прилагательным и показывает его силу: very interesting, quite difficult, extremely useful. Так фраза сразу становится точнее и понятнее.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другим наречием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могут усиливать и другое наречие: very quickly, really well, too slowly. В этом случае они описывают не предмет, а способ действия.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после слова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enough порядок меняется: tall enough, warm enough, old enough. Это важно запомнить, потому что ошибка в месте слова делает предложение неграмотным.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глаголом или прилагательным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almost, nearly, completely часто стоят перед глаголом или прилагательным: almost ready, nearly forgot, completely agree. Их позиция влияет и на смысл, и на грамматику.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близких по смыслу слов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похожи, но не взаимозаменяемы: каждое передаёт свой оттенок значения и требует правильного места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изменение слова меняет оценку ситуации: от простого усиления до избытка, достаточности или незавершённости.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признака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степени может сделать прилагательное заметно сильнее: very happy, really funny, extremely useful. В таких примерах слово не меняет предмет, а показывает, насколько ярко проявляется его качество.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силы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просто усиливают признак, другие передают более высокую степень. extremely звучит сильнее, чем very, а quite часто означает умеренную оценку. На карточках это удобно показать стрелками к разным уровням интенсивности.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 пары слов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прилагательным стоит наречие степени, вся фраза меняется по тону и точности: quite difficult, very easy, really exciting. Поэтому важно видеть не отдельное слово, а сочетание целиком.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с прилагательными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с другими наречиями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могут усиливать другое наречие и делать описание действия точнее: very quickly, quite carefully, really well. Тогда мы говорим не просто о действии, а о его интенсивности.
</a:t>
            </a:r>
            <a:endParaRPr lang="en-US" sz="2458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к наречию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конструкциях degree adverb стоит перед другим наречием почти всегда. Это делает фразу короткой и ясной: very loudly, quite often, extremely slowly. Порядок слов здесь особенно важен.
</a:t>
            </a:r>
            <a:endParaRPr lang="en-US" sz="2427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оттенке
</a:t>
            </a:r>
            <a:pPr algn="l" indent="0" marL="0">
              <a:lnSpc>
                <a:spcPct val="100000"/>
              </a:lnSpc>
              <a:buNone/>
            </a:pPr>
            <a:r>
              <a:rPr lang="en-US" sz="2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words sound stronger than others. too slowly показывает нежелательную медлительность, while really fast звучит эмоционально и живо. Выбор слова помогает передать оценку говорящего, а не только факт.
</a:t>
            </a:r>
            <a:endParaRPr lang="en-US" sz="2148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Really часто встречается в повседневном английском и делает высказывание более выразительным: really hard, really badly, really fast. Такое слово звучит естественно в диалоге и помогает передать эмоции.
</a:t>
            </a:r>
            <a:endParaRPr lang="en-US" sz="2377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не только показывают степень, но и помогают точнее описать завершённость действия, его ограниченность или слабое проявление признака.
</a:t>
            </a:r>
            <a:pPr algn="l" indent="0" marL="0">
              <a:lnSpc>
                <a:spcPct val="150041"/>
              </a:lnSpc>
              <a:buNone/>
            </a:pPr>
            <a:r>
              <a:rPr lang="en-US" sz="2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 учебных примерах нужно различать «почти» и «полностью»: они меняют смысл сильнее, чем простое усиление.
</a:t>
            </a:r>
            <a:endParaRPr lang="en-US" sz="2377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Почти, полностью, немного: оттенки значения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языка; условная визуализация для объяснения смысловых групп.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усилителей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very too hot неверна, потому что very и too не сочетаются в одном выражении так, как пытаются сделать многие ученики. Обычно нужно выбрать одно слово: very hot или too hot.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 enough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enough good звучит неестественно в обычной речи. Чаще говорят good enough, потому что enough обычно стоит после прилагательного и показывает достаточную степень качества.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almost completely возможно только в особом контексте, когда нужно подчеркнуть почти полную завершённость. В обычных школьных заданиях такое сочетание лучше избегать, чтобы не запутать смысл.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предложение с наречием степени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нужное наречие и правильно поставить его в предложении.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в школьной и повседневной речи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разговорах о школьной жизни часто слышны very tired, really busy и too much homework. Такие выражения помогают коротко описать усталость, нагрузку и настроение после уроков.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день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погоды удобно использовать quite cold, extremely hot или almost warm. Эти фразы звучат естественно и помогают точнее передать впечатление от дня, а не только назвать температуру.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разговорах об эмоциях ученики часто говорят very happy, really excited, slightly nervous. Наречие степени помогает показать, насколько сильным является чувство, и делает ответ более точным.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уроку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almost ready for class, enough time, too late и really well are very useful. Они встречаются в повседневных ситуациях и помогают говорить по-английски о времени, готовности и успехе.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здесь условная: в школьных диалогах чаще выбирают короткие и универсальные слова, а более сильные формы используют реже.
</a:t>
            </a:r>
            <a:pPr algn="l" indent="0" marL="0">
              <a:lnSpc>
                <a:spcPct val="150041"/>
              </a:lnSpc>
              <a:buNone/>
            </a:pPr>
            <a:r>
              <a:rPr lang="en-US" sz="2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 — very, quite и really; extremely встречается реже, потому что звучит более сильно и формально.
</a:t>
            </a:r>
            <a:endParaRPr lang="en-US" sz="237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наречий степени в учебных примерах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частотность по типичным учебным примерам; не является статистикой корпуса.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слово меняет смысл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cold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cold само по себе только называет признак. Оно не показывает, насколько сильный холод чувствует человек, поэтому значение остаётся нейтральным и без оценки.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cold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very усиливает признак и делает описание более заметным. Теперь речь идёт о сильном холоде, но без идеи проблемы или неудобства для говорящего.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cold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too добавляет отрицательную оценку: холод становится слишком сильным. Здесь уже есть смысл неудобства, потому что температура мешает или не подходит для ситуации.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almost cold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almost cold означает, что предмет или погода лишь близки к состоянию холода. Признак ещё не стал полным, поэтому фраза передаёт неполноту ощущения.
</a:t>
            </a:r>
            <a:endParaRPr lang="en-US" sz="24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употреблению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значение слова, его место в предложении и типичный пример.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слова часто подсказывает его функцию: very и almost обычно стоят перед словом, enough — после прилагательного.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говорим точнее с adverbs of degree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помогают точно показать силу, полноту и завершённость признака или действия. Если выбрать very, too, enough или almost правильно, английская фраза звучит естественно и ясно.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2026-05-31T05:44:54Z</dcterms:created>
  <dcterms:modified xsi:type="dcterms:W3CDTF">2026-05-31T05:44:54Z</dcterms:modified>
</cp:coreProperties>
</file>