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Speech: передача чужих слов в английском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передать чужие слова без кавычек и без потери смысла?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5291" y="126065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нужен на уроках, в диалогах, пересказах и кратких сообщениях. Он помогает передавать сказанное раньше, а также правильно менять слова времени и места в зависимости от момента пересказа.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встречают косвенную речь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 косвенная речь: в чём разница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цитата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слова говорящего дословно. Она обычно оформляется кавычками и сохраняет исходную форму предложения, поэтому подходит для точных высказываний и диалогов из учебника.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своими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передаёт не точную цитату, а общий смысл. Кавычки не нужны, а предложение часто меняет грамматику, местоимения и некоторые слова, связанные со временем и местом.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смысл, разная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He said, «I am tired.» и He said that he was tired. Смысл остаётся тем же, но вторая фраза звучит как пересказ, а не как дословная реплика.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32431"/>
            <a:ext cx="4063200" cy="180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пересказе чужих слов меняются не все элементы, а только те, что зависят от говорящего, времени и места.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принцип: смысл сохраняется, но форма подстраивается под момент пересказа и нового говорящего.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переходе в reported speech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времён: основное правило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Прошедший вводный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сказуемое в вводной части стоит в прошедшем времени, в придаточной части время обычно сдвигается назад. Это помогает показать, что слова были сказаны раньше.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пары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часто становится past simple, present continuous — past continuous, а present perfect — past perfect. Эти пары встречаются чаще всего в школьных упражнениях.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said, «I like science.» превращается в She said that she liked science. Здесь меняется не только глагол, но и вся форма сообщения в косвенной речи.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6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4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начального уровня достаточно запомнить самые частые переходы и не пытаться менять каждую форму автоматически. Важно понимать логику пересказа, а не заучивать длинные правила.
</a:t>
            </a:r>
            <a:endParaRPr lang="en-US" sz="12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 косвенной речи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шаг за шагом превратить утверждение в reported speech.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72270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71880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7750" y="2287025"/>
            <a:ext cx="3741600" cy="17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Say используют, когда важно само сообщение, а не человек, которому его сказали. После него часто идёт that-clause: He said that he was busy.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1088725" y="161996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Say без адресата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38625" y="2297832"/>
            <a:ext cx="3676200" cy="17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Tell обычно требует указания, кому адресовано сообщение. Поэтому после него ставят дополнение: He told me that he was busy. Это частая модель в упражнениях.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349725" y="161996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Tell с адресатом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Say и tell: два часто встречающихся глагола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школьные задания по grammar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reported speech особенно заметны замены, связанные с моментом пересказа: именно они чаще всего вызывают ошибки у школьников.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группа — слова времени. Они сильнее других зависят от того, когда пересказывают чужую речь.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 косвенной речи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6400" y="165626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вопросе есть вопросительное слово, оно сохраняется: where, what, when, why, how. После него также идёт обычный порядок слов, без инверсии.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07375" y="112526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вопросы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375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требует ответа yes или no, в косвенной речи используют if или whether. Порядок слов становится обычным, как в повествовательном предложении.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6472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да/нет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510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asked, «Are you ready?» → He asked if I was ready. В этом варианте исчезает прямой вопросительный порядок, но смысл вопроса остаётся полностью понятным.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72607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просьбы в reported speech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с to + infinitive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Повелительные предложения часто передают через to + infinitive. Например: «Open the window, ” she said → She asked me to open the window.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через not to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исходной фразе есть запрет, в косвенной речи используют not to: «Don’t run, ” the teacher said → The teacher told us not to run.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просьб и приказов чаще всего подходят ask и tell. Они помогают точно показать, была ли это просьба, команда или предупреждение.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сохранить смысл приказа, правильно выбрать местоимение и не забыть инфинитив после to. Тогда предложение звучит грамотно и естественно.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7" y="1518700"/>
            <a:ext cx="3915746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английской грамматики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меняются, потому что в косвенной речи ориентиром становится не момент говорящего, а момент пересказа.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замены особенно важны в сообщениях о планах, встречах и событиях прошлого или будущего.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 и места в косвенной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36" y="1332871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081718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4548" y="2809821"/>
            <a:ext cx="14137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6616" y="3558668"/>
            <a:ext cx="169650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23555"/>
            <a:ext cx="218400" cy="1941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вводят косвенную речь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said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нейтрально передаёт сам факт сообщения. Его удобно использовать, когда важно пересказать содержание, а не указать, кому именно были адресованы слова.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told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told обычно требует указания слушателя: кого именно информировали. После него часто стоит дополнение me, you, us или them, поэтому он часто встречается в упражнениях.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asked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Asked используют для вопросов и просьб. Он помогает оформить косвенный вопрос без прямого порядка слов и часто сочетается с if, whether или вопросительным словом.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explained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подходит, когда нужно передать не просто слова, а разъяснение или объяснение. Он делает пересказ более точным и помогает показать, что говорящий что-то уточнял.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warned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Warned употребляют, когда в исходной фразе есть предупреждение об опасности или нежелательном действии. Такой глагол сразу задаёт смысл реплики и помогает выбрать нужную конструкцию.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 reported speech для средней школы; условная частотность ошибок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ошибки чаще связаны не с одним правилом, а с несколькими изменениями сразу: временем, местоимениями и вопросительной формой.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проблема — сохранить прямой порядок слов в вопросе; следующая по частоте — забыть заменить слова времени и места.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сдвиг времён не нужен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90425" y="1190675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во вводной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вводный глагол стоит в настоящем времени, смысл сообщения обычно не отдаляется во времени, поэтому формы в придаточной части часто остаются без изменений.
</a:t>
            </a:r>
            <a:endParaRPr lang="en-US" sz="1458" dirty="0"/>
          </a:p>
        </p:txBody>
      </p:sp>
      <p:sp>
        <p:nvSpPr>
          <p:cNvPr id="11" name="Text 3"/>
          <p:cNvSpPr txBox="1"/>
          <p:nvPr/>
        </p:nvSpPr>
        <p:spPr>
          <a:xfrm>
            <a:off x="690425" y="240225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истины и факты
</a:t>
            </a:r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факты не зависят от момента пересказа. Поэтому в предложениях с научными данными или постоянными правилами изменение времени обычно не требуется.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690425" y="361382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исправлений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не менять текст там, где смысл уже остаётся точным. Важно смотреть не только на форму, но и на то, насколько утверждение зависит от времени.
</a:t>
            </a:r>
            <a:endParaRPr lang="en-US" sz="14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предложений в reported speech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тип исходного предложения определяет структуру косвенной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 могу помочь тебе», — сказала Анна. В косвенной речи это превращается в Anna said that she could help me. Здесь меняются сразу три элемента: форма глагола, местоимение и адресат реплики.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помогает после уроков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спросил: «Вы готовы?» Позже ученик пересказал вопрос как He asked if we were ready. В короткой паре видно, как прямой вопрос становится обычным повествовательным предложением без кавычек.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 школьной доски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Мини-диалог: от прямой речи к косвенной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помогает кратко передавать разговоры из учебника, не повторяя каждую реплику дословно. Это делает пересказ связным и удобным для ответа в классе.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диалогов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и коротких сообщениях часто передают чужие слова через косвенную речь. Так ученик быстрее видит, кто что сказал, и как это связано с событием.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регулярно встречается в упражнениях на грамматику, чтение и пересказ. Умение менять форму предложения помогает получать точный и аккуратный ответ.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учит передавать смысл без дословного цитирования. Это полезно, когда нужно объяснить, что сказал другой человек, и сделать речь более грамотной.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говорить по-английски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косвенная речь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50184"/>
            <a:ext cx="4063200" cy="21690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понятные школьные модели: утверждение, вопрос, просьба и будущее время.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меняются не только глаголы, но и местоимения, а также слова времени, связанные с моментом пересказа.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упражнения по грамматике английского языка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преобразования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предложения перед ответом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7150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вводный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кто вводит чужую речь: said, told, asked или другой глагол. От него зависит, как будет построено всё предложение.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7150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местоимения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Сравни, кто говорит и о ком идёт речь. Местоимения I, you, we, my и our часто меняются, чтобы пересказ звучал правильно.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36636" y="1684863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вводная часть стоит в прошедшем времени, проверь, нужен ли сдвиг времён. Это помогает избежать лишних ошибок в глагольной форме.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51474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 тип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это утверждение, вопрос или просьба. Для каждого типа в косвенной речи используется своя конструкция, и их нельзя смешивать.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549024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 слова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исходной фразе были today, now, here или tomorrow, замени их на соответствующие формы. Именно эти слова чаще всего выдают неточный пересказ.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помогает передавать чужие слова точно и грамотно. Достаточно помнить три опоры: изменить форму, выбрать нужный вводный глагол и проверить слова времени, места и местоимения.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reported speech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2026-05-30T14:07:33Z</dcterms:created>
  <dcterms:modified xsi:type="dcterms:W3CDTF">2026-05-30T14:07:33Z</dcterms:modified>
</cp:coreProperties>
</file>