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image" Target="../media/image-12-7.jpe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23419" y="932260"/>
            <a:ext cx="5021993" cy="24717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2. Make a cake, Kate! — вкусное начало приключения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Погружаемся в мир выпечки с Кейт и учим новые английские слова!
</a:t>
            </a:r>
            <a:endParaRPr lang="en-US" sz="3300" dirty="0"/>
          </a:p>
        </p:txBody>
      </p:sp>
      <p:sp>
        <p:nvSpPr>
          <p:cNvPr id="4" name="Text 1"/>
          <p:cNvSpPr txBox="1"/>
          <p:nvPr/>
        </p:nvSpPr>
        <p:spPr>
          <a:xfrm>
            <a:off x="3023418" y="3572605"/>
            <a:ext cx="5095568" cy="1830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89447" y="0"/>
            <a:ext cx="395306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839940"/>
            <a:ext cx="4200525" cy="34636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торты нравятся всем? Узнаём сегодня!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Торты — главные блюда праздников в разных странах. Мы выучим английские слова из кухни и шаги приготовления простого торта, а также познакомимся с интересными фактами о десертах.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100" y="1671512"/>
            <a:ext cx="4042800" cy="19187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8348" y="1671512"/>
            <a:ext cx="4042800" cy="191875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71475" y="375650"/>
            <a:ext cx="8408100" cy="120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Познакомьтесь с Кейт — начинающим кулинаром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84512" y="3699112"/>
            <a:ext cx="3870397" cy="7106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Энергичная девочка с мечтой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Кейт любит учиться новому и мечтает испечь свой первый торт самостоятельно. Её сопровождает весёлый настрой и искренняя заинтересованность в кулинарии.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895850" y="3699112"/>
            <a:ext cx="3870398" cy="7106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Яркий поварской стиль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Кейт всегда носит яркий колпак и бережно держит венчик. Её улыбающееся лицо показывает радость открытия новых рецептов и одежды настоящего повара.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7151" y="2245352"/>
            <a:ext cx="4280042" cy="296342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61999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Торт — это многослойное сладкое лакомство с начинкой и украшениями из крема, фруктов или посыпок. Его любят за насыщенный вкус и нарядный вид.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255907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Торты традиционно подают на дни рождения и праздники, делая событие особенным и весёлым. Их разнообразие поражает — от классических до необычных вариантов.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71475" y="375657"/>
            <a:ext cx="6887515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торт и почему его любят?
</a:t>
            </a:r>
            <a:endParaRPr lang="en-US" sz="3000" dirty="0"/>
          </a:p>
        </p:txBody>
      </p:sp>
      <p:sp>
        <p:nvSpPr>
          <p:cNvPr id="9" name="Text 3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170" y="2009971"/>
            <a:ext cx="2430704" cy="15405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21070" y="2009971"/>
            <a:ext cx="2430704" cy="154055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76690" y="2009971"/>
            <a:ext cx="2430704" cy="154055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84513" y="3665221"/>
            <a:ext cx="2309663" cy="8275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1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Мука (flour) и яйца (eggs)
</a:t>
            </a:r>
            <a:pPr algn="l" indent="0" marL="0">
              <a:lnSpc>
                <a:spcPct val="100000"/>
              </a:lnSpc>
              <a:buNone/>
            </a:pPr>
            <a:r>
              <a:rPr lang="en-US" sz="9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Мука — основа теста, а яйца помогают скрепить ингредиенты. Английские слова помогут легко запомнить эти продукты, которые всегда нужны для выпечки.
</a:t>
            </a:r>
            <a:endParaRPr lang="en-US" sz="1131" dirty="0"/>
          </a:p>
        </p:txBody>
      </p:sp>
      <p:sp>
        <p:nvSpPr>
          <p:cNvPr id="10" name="Text 1"/>
          <p:cNvSpPr txBox="1"/>
          <p:nvPr/>
        </p:nvSpPr>
        <p:spPr>
          <a:xfrm>
            <a:off x="3394413" y="3665221"/>
            <a:ext cx="2309663" cy="8275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2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Сахар (sugar) и молоко (milk)
</a:t>
            </a:r>
            <a:pPr algn="l" indent="0" marL="0">
              <a:lnSpc>
                <a:spcPct val="100000"/>
              </a:lnSpc>
              <a:buNone/>
            </a:pPr>
            <a:r>
              <a:rPr lang="en-US" sz="9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Сахар придаёт сладость, а молоко делает тесто мягким и нежным. Знакомство с британскими названиями усилит словарный запас детей.
</a:t>
            </a:r>
            <a:endParaRPr lang="en-US" sz="1192" dirty="0"/>
          </a:p>
        </p:txBody>
      </p:sp>
      <p:sp>
        <p:nvSpPr>
          <p:cNvPr id="11" name="Text 2"/>
          <p:cNvSpPr txBox="1"/>
          <p:nvPr/>
        </p:nvSpPr>
        <p:spPr>
          <a:xfrm>
            <a:off x="6450033" y="3665221"/>
            <a:ext cx="2309663" cy="8275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6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Масло (butter) и разрыхлитель (baking powder)
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Масло добавляет вкус и мягкость, а разрыхлитель помогает тесту подняться. Их английские наименования — обязательные слова для юного кулинара.
</a:t>
            </a:r>
            <a:endParaRPr lang="en-US" sz="1056" dirty="0"/>
          </a:p>
        </p:txBody>
      </p:sp>
      <p:sp>
        <p:nvSpPr>
          <p:cNvPr id="12" name="Text 3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ингредиенты для торта — английские слова
</a:t>
            </a:r>
            <a:endParaRPr lang="en-US" sz="3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650" y="1797283"/>
            <a:ext cx="2249100" cy="17571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1050" y="1797283"/>
            <a:ext cx="2249100" cy="17571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8550" y="1797283"/>
            <a:ext cx="2249100" cy="17571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845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2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Миска (bowl) и венчик (whisk)
</a:t>
            </a:r>
            <a:pPr algn="l" indent="0" marL="0">
              <a:lnSpc>
                <a:spcPct val="100000"/>
              </a:lnSpc>
              <a:buNone/>
            </a:pPr>
            <a:r>
              <a:rPr lang="en-US" sz="8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Миска нужна, чтобы смешать ингредиенты, а венчик — чтобы взбивать тесто до однородной консистенции. Запоминаем слова вместе с образами.
</a:t>
            </a:r>
            <a:endParaRPr lang="en-US" sz="1072" dirty="0"/>
          </a:p>
        </p:txBody>
      </p:sp>
      <p:sp>
        <p:nvSpPr>
          <p:cNvPr id="9" name="Text 2"/>
          <p:cNvSpPr txBox="1"/>
          <p:nvPr/>
        </p:nvSpPr>
        <p:spPr>
          <a:xfrm>
            <a:off x="32039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3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Ложка (spoon) и форма для выпечки (cake pan)
</a:t>
            </a:r>
            <a:pPr algn="l" indent="0" marL="0">
              <a:lnSpc>
                <a:spcPct val="100000"/>
              </a:lnSpc>
              <a:buNone/>
            </a:pPr>
            <a:r>
              <a:rPr lang="en-US" sz="8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Ложкой удобно добавлять компоненты, а форма определит вид готового торта. Знание слов поможет понимать рецепты на английском.
</a:t>
            </a:r>
            <a:endParaRPr lang="en-US" sz="1043" dirty="0"/>
          </a:p>
        </p:txBody>
      </p:sp>
      <p:sp>
        <p:nvSpPr>
          <p:cNvPr id="10" name="Text 3"/>
          <p:cNvSpPr txBox="1"/>
          <p:nvPr/>
        </p:nvSpPr>
        <p:spPr>
          <a:xfrm>
            <a:off x="60614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3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Лопатка (spatula) и духовка (oven)
</a:t>
            </a:r>
            <a:pPr algn="l" indent="0" marL="0">
              <a:lnSpc>
                <a:spcPct val="100000"/>
              </a:lnSpc>
              <a:buNone/>
            </a:pPr>
            <a:r>
              <a:rPr lang="en-US" sz="8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Лопатка пригодится для распределения теста, а духовка — для выпекания. Умение называть эти предметы на английском расширит кругозор ребёнка.
</a:t>
            </a:r>
            <a:endParaRPr lang="en-US" sz="1043" dirty="0"/>
          </a:p>
        </p:txBody>
      </p:sp>
      <p:sp>
        <p:nvSpPr>
          <p:cNvPr id="11" name="Text 4"/>
          <p:cNvSpPr txBox="1"/>
          <p:nvPr/>
        </p:nvSpPr>
        <p:spPr>
          <a:xfrm>
            <a:off x="371475" y="375650"/>
            <a:ext cx="8408100" cy="120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Необходимые инструменты для выпечки — учим английские названия
</a:t>
            </a:r>
            <a:endParaRPr lang="en-US" sz="3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7151" y="2245352"/>
            <a:ext cx="4280042" cy="296342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61999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готовкой нужно тщательно вымыть руки, надеть фартук и собрать волосы, чтобы всё было чисто и аккуратно. Эти простые меры сохраняют здоровье.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255907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играйте на кухне и не трогайте горячее без взрослых — это важно для безопасности. Кухня должна быть местом внимания и ответственности.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71475" y="375657"/>
            <a:ext cx="6887515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Гигиена и безопасность на кухне — главные правила
</a:t>
            </a:r>
            <a:endParaRPr lang="en-US" sz="3000" dirty="0"/>
          </a:p>
        </p:txBody>
      </p:sp>
      <p:sp>
        <p:nvSpPr>
          <p:cNvPr id="9" name="Text 3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89447" y="0"/>
            <a:ext cx="395306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5" y="375657"/>
            <a:ext cx="4592240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12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шаг: смешиваем ингредиенты (Mix the ingredients)
</a:t>
            </a:r>
            <a:endParaRPr lang="en-US" sz="2912" dirty="0"/>
          </a:p>
        </p:txBody>
      </p:sp>
      <p:sp>
        <p:nvSpPr>
          <p:cNvPr id="5" name="Text 1"/>
          <p:cNvSpPr txBox="1"/>
          <p:nvPr/>
        </p:nvSpPr>
        <p:spPr>
          <a:xfrm>
            <a:off x="386607" y="2981096"/>
            <a:ext cx="2031299" cy="1498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Насыпаем муку, сахар и разрыхлитель в большую миску. 2. Затем добавляем яйца, молоко и растопленное масло, чтобы получить правильную массу.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2889878" y="2981096"/>
            <a:ext cx="2031299" cy="1498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Используем венчик, чтобы тщательно перемешать смесь. 2. Важно добиться однородности без комочков, чтобы тесто было гладким и готовым к выпечке.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58050" y="619125"/>
            <a:ext cx="3400425" cy="3886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1475" y="375657"/>
            <a:ext cx="4592240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Второй шаг: заливаем тесто в форму (Pour the batter)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386607" y="2981096"/>
            <a:ext cx="2031299" cy="1498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Смазываем форму маслом, чтобы торт не прилип. 2. Аккуратно выливаем тесто, распределяя равномерно по дну формы.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2889878" y="2981096"/>
            <a:ext cx="2031299" cy="1498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Помните: пока нельзя облизывать миску! 2. Следим, чтобы тесто ровно легло, тогда торт получится красивым и ровным после выпекания.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89447" y="0"/>
            <a:ext cx="395306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5" y="375657"/>
            <a:ext cx="4592240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Третий шаг: выпекаем торт (Bake the cake)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86607" y="2981096"/>
            <a:ext cx="2031299" cy="1498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Ставим форму с тестом в духовку, разогретую до 180°C. 2. Время выпечки — около 30 минут, чтобы торт пропёкся равномерно.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2889878" y="2981096"/>
            <a:ext cx="2031299" cy="1498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Проверяем готовность деревянной палочкой — она должна выйти сухой. 2. Снимаем торт из духовки только после проверки, чтобы он был идеальным и вкусным.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7151" y="2245352"/>
            <a:ext cx="4280042" cy="296342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61999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Готовый торт очень горячий, поэтому его аккуратно кладут на специальную решётку или большую тарелку, чтобы воздух проходил со всех сторон. Это помогает коржам не отсыревать и быстрее остыть.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255907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Остывание занимает примерно двадцать минут — за это время торт стабилизируется и станет легче украшать. Если тортик остынет недостаточно, он может сломаться или рассыпаться при нарезке.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71475" y="375657"/>
            <a:ext cx="6887515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торт готов: даём ему остыть
</a:t>
            </a:r>
            <a:endParaRPr lang="en-US" sz="3000" dirty="0"/>
          </a:p>
        </p:txBody>
      </p:sp>
      <p:sp>
        <p:nvSpPr>
          <p:cNvPr id="9" name="Text 3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929" y="1973581"/>
            <a:ext cx="1668512" cy="16916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82689" y="1973581"/>
            <a:ext cx="1668512" cy="169164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61069" y="1973581"/>
            <a:ext cx="1668512" cy="169164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139449" y="1973581"/>
            <a:ext cx="1668512" cy="169164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84513" y="3779521"/>
            <a:ext cx="1560492" cy="7792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8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Крем — основа украшения
</a:t>
            </a:r>
            <a:pPr algn="l" indent="0" marL="0">
              <a:lnSpc>
                <a:spcPct val="100000"/>
              </a:lnSpc>
              <a:buNone/>
            </a:pPr>
            <a:r>
              <a:rPr lang="en-US" sz="7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того как торт остыл, Кейт аккуратно наносит воздушный крем. Крем можно сделать из сливок, масла или творога, он придаёт торту нежность и помогает прикрепить украшения.
</a:t>
            </a:r>
            <a:endParaRPr lang="en-US" sz="898" dirty="0"/>
          </a:p>
        </p:txBody>
      </p:sp>
      <p:sp>
        <p:nvSpPr>
          <p:cNvPr id="12" name="Text 1"/>
          <p:cNvSpPr txBox="1"/>
          <p:nvPr/>
        </p:nvSpPr>
        <p:spPr>
          <a:xfrm>
            <a:off x="2655273" y="3779521"/>
            <a:ext cx="1560492" cy="7792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8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Свежие ягоды на торте
</a:t>
            </a:r>
            <a:pPr algn="l" indent="0" marL="0">
              <a:lnSpc>
                <a:spcPct val="100000"/>
              </a:lnSpc>
              <a:buNone/>
            </a:pPr>
            <a:r>
              <a:rPr lang="en-US" sz="7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Ягоды — отличный способ добавить яркие цвета и вкус. Клубника, малина и голубика украшают верх торта, делают его аппетитным и полезным для здоровья.
</a:t>
            </a:r>
            <a:endParaRPr lang="en-US" sz="898" dirty="0"/>
          </a:p>
        </p:txBody>
      </p:sp>
      <p:sp>
        <p:nvSpPr>
          <p:cNvPr id="13" name="Text 2"/>
          <p:cNvSpPr txBox="1"/>
          <p:nvPr/>
        </p:nvSpPr>
        <p:spPr>
          <a:xfrm>
            <a:off x="4933653" y="3779521"/>
            <a:ext cx="1560492" cy="7792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4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Шоколадные капли и посыпки
</a:t>
            </a:r>
            <a:pPr algn="l" indent="0" marL="0">
              <a:lnSpc>
                <a:spcPct val="100000"/>
              </a:lnSpc>
              <a:buNone/>
            </a:pPr>
            <a:r>
              <a:rPr lang="en-US" sz="6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Кейт любит использовать шоколадные капельки и разноцветные посыпки. Они создают игривый и праздничный вид, делая торт ещё более красивым и весёлым.
</a:t>
            </a:r>
            <a:endParaRPr lang="en-US" sz="834" dirty="0"/>
          </a:p>
        </p:txBody>
      </p:sp>
      <p:sp>
        <p:nvSpPr>
          <p:cNvPr id="14" name="Text 3"/>
          <p:cNvSpPr txBox="1"/>
          <p:nvPr/>
        </p:nvSpPr>
        <p:spPr>
          <a:xfrm>
            <a:off x="7212033" y="3779521"/>
            <a:ext cx="1560492" cy="7792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7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Весёлый праздник с украшением
</a:t>
            </a:r>
            <a:pPr algn="l" indent="0" marL="0">
              <a:lnSpc>
                <a:spcPct val="100000"/>
              </a:lnSpc>
              <a:buNone/>
            </a:pPr>
            <a:r>
              <a:rPr lang="en-US" sz="7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украшения Кейт улыбается и приглашает друзей помочь. Совместный процесс дарит радость и делает праздник незабываемым.
</a:t>
            </a:r>
            <a:endParaRPr lang="en-US" sz="877" dirty="0"/>
          </a:p>
        </p:txBody>
      </p:sp>
      <p:sp>
        <p:nvSpPr>
          <p:cNvPr id="15" name="Text 4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Украшаем торт вместе с Кейт
</a:t>
            </a:r>
            <a:endParaRPr lang="en-US" sz="3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7151" y="2245352"/>
            <a:ext cx="4280042" cy="296342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61999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торт был ароматным, Кейт добавляет немного ванили и тёртой лимонной цедры в тесто. Эти ингредиенты делают вкус более глубоким и интересным, придавая лёгкую свежесть.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255907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Украшать торт можно орешками, мармеладом или кусочками фруктов. Каждый раз пробовать новые сочетания — это увлекательное приключение, которое помогает создать уникальное угощение.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71475" y="375657"/>
            <a:ext cx="6887515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Секреты вкусного торта от Кейт
</a:t>
            </a:r>
            <a:endParaRPr lang="en-US" sz="3000" dirty="0"/>
          </a:p>
        </p:txBody>
      </p:sp>
      <p:sp>
        <p:nvSpPr>
          <p:cNvPr id="9" name="Text 3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58050" y="619125"/>
            <a:ext cx="3400425" cy="3886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86607" y="2981096"/>
            <a:ext cx="2031299" cy="1498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с горячей духовкой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Никогда не трогай духовку без взрослых, чтобы не обжечься. Острые ножи используют только под присмотром старших, будьте внимательны и аккуратны во время резки.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889878" y="2981096"/>
            <a:ext cx="2031299" cy="1498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Чистота и порядок на кухне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Следи, чтобы пол был сухим и чистым, чтобы никто не поскользнулся. После готовки убирай мусор и остатки продуктов — чистая кухня помогает избежать неприятностей.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71475" y="375657"/>
            <a:ext cx="4592240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Помни о безопасности во время готовки
</a:t>
            </a:r>
            <a:endParaRPr lang="en-US" sz="3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2527" y="1752418"/>
            <a:ext cx="1700255" cy="174981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99423" y="1752418"/>
            <a:ext cx="1700255" cy="174981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01069" y="1752418"/>
            <a:ext cx="1700255" cy="174981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10088" y="1752418"/>
            <a:ext cx="1700255" cy="174981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84513" y="3706280"/>
            <a:ext cx="1590388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1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Российские медовик и наполеон
</a:t>
            </a:r>
            <a:pPr algn="l" indent="0" marL="0">
              <a:lnSpc>
                <a:spcPct val="100000"/>
              </a:lnSpc>
              <a:buNone/>
            </a:pPr>
            <a:r>
              <a:rPr lang="en-US" sz="6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России популярны медовик с множеством тонких коржей и сладкий крем, а также торт Наполеон — слоёный десерт с нежным вкусом. Кейт мечтает попробовать их при следующем празднике.
</a:t>
            </a:r>
            <a:endParaRPr lang="en-US" sz="821" dirty="0"/>
          </a:p>
        </p:txBody>
      </p:sp>
      <p:sp>
        <p:nvSpPr>
          <p:cNvPr id="9" name="Text 1"/>
          <p:cNvSpPr txBox="1"/>
          <p:nvPr/>
        </p:nvSpPr>
        <p:spPr>
          <a:xfrm>
            <a:off x="2471410" y="3706280"/>
            <a:ext cx="1590388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9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Французский бисквитный торт
</a:t>
            </a:r>
            <a:pPr algn="l" indent="0" marL="0">
              <a:lnSpc>
                <a:spcPct val="100000"/>
              </a:lnSpc>
              <a:buNone/>
            </a:pPr>
            <a:r>
              <a:rPr lang="en-US" sz="7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Франции любят лёгкие и воздушные бисквитные торты с фруктами и кремом. Они выглядят элегантно и часто подаются на важных семейных торжествах.
</a:t>
            </a:r>
            <a:endParaRPr lang="en-US" sz="919" dirty="0"/>
          </a:p>
        </p:txBody>
      </p:sp>
      <p:sp>
        <p:nvSpPr>
          <p:cNvPr id="10" name="Text 2"/>
          <p:cNvSpPr txBox="1"/>
          <p:nvPr/>
        </p:nvSpPr>
        <p:spPr>
          <a:xfrm>
            <a:off x="4573055" y="3706280"/>
            <a:ext cx="1590388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1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Итальянское тирамису
</a:t>
            </a:r>
            <a:pPr algn="l" indent="0" marL="0">
              <a:lnSpc>
                <a:spcPct val="100000"/>
              </a:lnSpc>
              <a:buNone/>
            </a:pPr>
            <a:r>
              <a:rPr lang="en-US" sz="7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Тирамису — знаменитый итальянский десерт с кофе, маскарпоне и какао. Его особенность — нежный вкус и лёгкость. Кейт заинтересовалась, как его приготовить.
</a:t>
            </a:r>
            <a:endParaRPr lang="en-US" sz="941" dirty="0"/>
          </a:p>
        </p:txBody>
      </p:sp>
      <p:sp>
        <p:nvSpPr>
          <p:cNvPr id="11" name="Text 3"/>
          <p:cNvSpPr txBox="1"/>
          <p:nvPr/>
        </p:nvSpPr>
        <p:spPr>
          <a:xfrm>
            <a:off x="6682075" y="3706280"/>
            <a:ext cx="1590388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1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Американские морковный торт и чизкейк
</a:t>
            </a:r>
            <a:pPr algn="l" indent="0" marL="0">
              <a:lnSpc>
                <a:spcPct val="100000"/>
              </a:lnSpc>
              <a:buNone/>
            </a:pPr>
            <a:r>
              <a:rPr lang="en-US" sz="6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США популярны морковный торт с орешками и сливочным кремом, а также чизкейк — кремовый сырный десерт с хрустящей основой. Кейт мечтает познакомиться с этими рецептами.
</a:t>
            </a:r>
            <a:endParaRPr lang="en-US" sz="821" dirty="0"/>
          </a:p>
        </p:txBody>
      </p:sp>
      <p:sp>
        <p:nvSpPr>
          <p:cNvPr id="12" name="Text 4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Кейтовы друзья: торты из разных стран мира
</a:t>
            </a:r>
            <a:endParaRPr lang="en-US" sz="3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170" y="2009971"/>
            <a:ext cx="2430704" cy="15405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21070" y="2009971"/>
            <a:ext cx="2430704" cy="154055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76690" y="2009971"/>
            <a:ext cx="2430704" cy="154055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84513" y="3665221"/>
            <a:ext cx="2309663" cy="8275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3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Шоколадный — любимый торт многих
</a:t>
            </a:r>
            <a:pPr algn="l" indent="0" marL="0">
              <a:lnSpc>
                <a:spcPct val="100000"/>
              </a:lnSpc>
              <a:buNone/>
            </a:pPr>
            <a:r>
              <a:rPr lang="en-US" sz="80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Шоколадный торт считается самым популярным во многих странах. Его насыщенный вкус и разнообразие рецептов делают его фаворитом на праздниках и вечеринках.
</a:t>
            </a:r>
            <a:endParaRPr lang="en-US" sz="963" dirty="0"/>
          </a:p>
        </p:txBody>
      </p:sp>
      <p:sp>
        <p:nvSpPr>
          <p:cNvPr id="10" name="Text 1"/>
          <p:cNvSpPr txBox="1"/>
          <p:nvPr/>
        </p:nvSpPr>
        <p:spPr>
          <a:xfrm>
            <a:off x="3394413" y="3665221"/>
            <a:ext cx="2309663" cy="8275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1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Торты в необычных формах
</a:t>
            </a:r>
            <a:pPr algn="l" indent="0" marL="0">
              <a:lnSpc>
                <a:spcPct val="100000"/>
              </a:lnSpc>
              <a:buNone/>
            </a:pPr>
            <a:r>
              <a:rPr lang="en-US" sz="9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мире создают торты в форме машинок, замков, животных и даже мультяшных персонажей. Это делает десерт частью весёлого праздника для детей и взрослых.
</a:t>
            </a:r>
            <a:endParaRPr lang="en-US" sz="1091" dirty="0"/>
          </a:p>
        </p:txBody>
      </p:sp>
      <p:sp>
        <p:nvSpPr>
          <p:cNvPr id="11" name="Text 2"/>
          <p:cNvSpPr txBox="1"/>
          <p:nvPr/>
        </p:nvSpPr>
        <p:spPr>
          <a:xfrm>
            <a:off x="6450033" y="3665221"/>
            <a:ext cx="2309663" cy="8275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6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Рекордный торт — восьмиэтажный гигант
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большой торт весил почти семь тонн и имел восемь этажей! Его приготовили для особого события, удивляя всех гостей масштабом и красотой.
</a:t>
            </a:r>
            <a:endParaRPr lang="en-US" sz="1056" dirty="0"/>
          </a:p>
        </p:txBody>
      </p:sp>
      <p:sp>
        <p:nvSpPr>
          <p:cNvPr id="12" name="Text 3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известные и необычные торты в мире
</a:t>
            </a:r>
            <a:endParaRPr lang="en-US" sz="3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7151" y="2245352"/>
            <a:ext cx="4280042" cy="296342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61999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Совместное приготовление торта укрепляет дружбу и помогает учиться новым навыкам. Каждый может выбрать свой способ украшения и поделиться идеями с друзьями.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255907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общего процесса дети смеются, помогают друг другу и создают особенную атмосферу праздника. Совместный труд делает торт ещё вкуснее и запоминающимся.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71475" y="375657"/>
            <a:ext cx="6887515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Вместе печь — ещё веселее!
</a:t>
            </a:r>
            <a:endParaRPr lang="en-US" sz="3000" dirty="0"/>
          </a:p>
        </p:txBody>
      </p:sp>
      <p:sp>
        <p:nvSpPr>
          <p:cNvPr id="9" name="Text 3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7151" y="2245352"/>
            <a:ext cx="4280042" cy="296342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61999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Торт — главный атрибут на дне рождения. Все собираются вокруг, загадали желание и задувают свечи, желая счастья и исполнения планов.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255907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Окружённая друзьями и родными, Кейт улыбается с красиво украшенным тортом. В комнате разноцветные шары и весёлое настроение создают праздничную атмосферу.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71475" y="375657"/>
            <a:ext cx="6887515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Дни рождения и свечи: торт как символ праздника
</a:t>
            </a:r>
            <a:endParaRPr lang="en-US" sz="3000" dirty="0"/>
          </a:p>
        </p:txBody>
      </p:sp>
      <p:sp>
        <p:nvSpPr>
          <p:cNvPr id="9" name="Text 3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650" y="1797283"/>
            <a:ext cx="2249100" cy="17571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1050" y="1797283"/>
            <a:ext cx="2249100" cy="17571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8550" y="1797283"/>
            <a:ext cx="2249100" cy="17571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845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4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торты — из меда и орехов
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торты были очень простыми и готовились из мёда, орехов и злаков. Такие рецепты дошли до наших дней в виде традиционных сладостей в разных странах.
</a:t>
            </a:r>
            <a:endParaRPr lang="en-US" sz="984" dirty="0"/>
          </a:p>
        </p:txBody>
      </p:sp>
      <p:sp>
        <p:nvSpPr>
          <p:cNvPr id="9" name="Text 2"/>
          <p:cNvSpPr txBox="1"/>
          <p:nvPr/>
        </p:nvSpPr>
        <p:spPr>
          <a:xfrm>
            <a:off x="32039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2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Торты необычных форм
</a:t>
            </a:r>
            <a:pPr algn="l" indent="0" marL="0">
              <a:lnSpc>
                <a:spcPct val="100000"/>
              </a:lnSpc>
              <a:buNone/>
            </a:pPr>
            <a:r>
              <a:rPr lang="en-US" sz="8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Сейчас мастера делают торты в виде животных, кораблей, роботов и сказочных персонажей. Эти шедевры привлекают внимание и радуют как детей, так и взрослых.
</a:t>
            </a:r>
            <a:endParaRPr lang="en-US" sz="1072" dirty="0"/>
          </a:p>
        </p:txBody>
      </p:sp>
      <p:sp>
        <p:nvSpPr>
          <p:cNvPr id="10" name="Text 3"/>
          <p:cNvSpPr txBox="1"/>
          <p:nvPr/>
        </p:nvSpPr>
        <p:spPr>
          <a:xfrm>
            <a:off x="60614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7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длинная свеча для торта
</a:t>
            </a:r>
            <a:pPr algn="l" indent="0" marL="0">
              <a:lnSpc>
                <a:spcPct val="100000"/>
              </a:lnSpc>
              <a:buNone/>
            </a:pPr>
            <a:r>
              <a:rPr lang="en-US" sz="8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Рекорд принадлежит свече длиной почти метр, установленной на праздничном торте. Её задувание стало весёлым и необычным моментом для всех гостей.
</a:t>
            </a:r>
            <a:endParaRPr lang="en-US" sz="1057" dirty="0"/>
          </a:p>
        </p:txBody>
      </p:sp>
      <p:sp>
        <p:nvSpPr>
          <p:cNvPr id="11" name="Text 4"/>
          <p:cNvSpPr txBox="1"/>
          <p:nvPr/>
        </p:nvSpPr>
        <p:spPr>
          <a:xfrm>
            <a:off x="371475" y="375650"/>
            <a:ext cx="8408100" cy="120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Забавные и интересные факты о тортах
</a:t>
            </a:r>
            <a:endParaRPr lang="en-US" sz="3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9500" y="1157279"/>
            <a:ext cx="8502000" cy="37694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09072" y="997501"/>
            <a:ext cx="5431200" cy="15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33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Готовить торт с Кейт — весело, просто и по-английски!
</a:t>
            </a:r>
            <a:pPr algn="l" indent="0" marL="0">
              <a:lnSpc>
                <a:spcPct val="100000"/>
              </a:lnSpc>
              <a:buNone/>
            </a:pPr>
            <a:r>
              <a:rPr lang="en-US" sz="994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4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узнали новые английские слова, освоили этапы выпечки и окунулись в традиции разных стран. Теперь каждый может с радостью приготовить и украсить свой торт вместе с Кейт!
</a:t>
            </a:r>
            <a:endParaRPr lang="en-US" sz="2733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2026-05-06T23:12:33Z</dcterms:created>
  <dcterms:modified xsi:type="dcterms:W3CDTF">2026-05-06T23:12:33Z</dcterms:modified>
</cp:coreProperties>
</file>