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Сороковые годы в литературе: как война стала темой осмысления
</a:t>
            </a:r>
            <a:endParaRPr lang="en-US" sz="2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изменила литературу: хроника стала памятью, а подвиг — смыслом.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1941–1950-е: война, восстановление, цензура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этих лет рождалась на фоне войны, огромных потерь и послевоенного восстановления. Она отражала фронтовой опыт, но одновременно подчинялась цензуре, партийным требованиям и официальному героико-патриотическому канону.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1945–1946 годы: непосредственная память о войне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послевоенные тексты создавали люди, которые сами прошли фронт, работали военными корреспондентами или жили в тылу. Поэтому в них особенно заметны живая интонация и точность наблюдения.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оказываются возвращение домой, утрата боевых друзей, фронтовое товарищество и чувство опустошённости после Победы. Эти темы звучат в очерках, стихах, дневниках и ранней прозе.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дистанция ещё почти отсутствует, и потому война показана не как завершённая глава, а как незажившая личная и общественная рана.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Фронтовой опыт как основа литературной правды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Свидетельство очевидца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К. Симонова, А. Твардовского, В. Некрасова, Б. Горбатова, М. Шолохова и В. Гроссмана опирались на личный опыт войны. Авторы писали не со стороны, а изнутри событий.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проза и поэзия показывают солдатский быт, ожидание письма, страх, усталость и взаимовыручку. Важной становится нравственная ответственность перед погибшими и честность в изображении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о войне в 1940-е годы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Преобладали сюжеты, которые можно было публично обсуждать и включать в официальный рассказ о войне.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сохраняла следы реального опыта, но заметно подстраивалась под допустимый язык эпохи.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советской литературе о Великой Отечественной войне 1940-х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памяти и литературный канон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Победа, подвиг армии, роль партии и единство народа становятся обязательными опорными мотивами. Такой язык задавал рамки для публикаций, критики и школьного чтения.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произведений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войне допускались в печать только при идеологической надёжности. Сюжеты, не совпадавшие с героическим образцом, нередко смягчались или не публиковались.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книги выполняли не только эстетическую, но и мемориальную задачу. Они закрепляли нужный государству образ войны в общественном сознании.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канон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учебные программы и внеклассное чтение формировалось поколенческое представление о войне. Школьник узнавал прежде всего официальный, торжественный вариант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1940-х и их литературное значение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Кратко: автор, произведение и художественная роль в литературе о войне.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1940-е сосуществовали разные уровни памяти: от героического канона до личного и трагического взгляда на войну.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литература о Великой Отечественной войне, 1940-е годы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808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7975" y="1780823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5875" y="357341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84856" y="3545848"/>
            <a:ext cx="192938" cy="220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язык общественной памяти о войне
</a:t>
            </a:r>
            <a:endParaRPr lang="en-US" sz="1812" dirty="0"/>
          </a:p>
        </p:txBody>
      </p:sp>
      <p:sp>
        <p:nvSpPr>
          <p:cNvPr id="13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4" name="Text 2"/>
          <p:cNvSpPr txBox="1"/>
          <p:nvPr/>
        </p:nvSpPr>
        <p:spPr>
          <a:xfrm>
            <a:off x="11766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Солдат-очевидец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закрепился образ человека, который не только воевал, но и свидетельствовал о войне. Его голос сделал память личной и доверительной.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788750" y="1787348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в военной литературе соединяет ожидание, тревогу и сохранение домашней памяти. Через этот образ война входит в пространство семьи.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11766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Фронтовое товарищество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Солидарность солдат стала одной из главных ценностей военного текста. Она показывала, как выживание на фронте зависело от взаимной поддержки.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788750" y="3559273"/>
            <a:ext cx="2602200" cy="13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долге, утрате, подвиге и стойкости стали частью культурной памяти. Именно они помогли нескольким поколениям понимать войну через литературу.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Победы в кино и печати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Парад, который стал символом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Победы фиксировали не только торжество, но и масштаб страны, прошедшей через войну. Парад 24 июня 1945 года, строй солдат и знамёна создавали образ завершённого испытания. Этот визуальный ряд поддерживал литературный рассказ о победе как о общем национальном событии.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 хроника: язык массовой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плакаты и кинохроника работали как быстрые и понятные формы убеждения. Они подчёркивали силу, дисциплину и единство, а также показывали разрушения и восстановление. Для зрителя 1940-х это был не фон, а часть ежедневного восприятия войны.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фронтовика и возвращение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фотосерии показывали солдат уже не в бою, а рядом с семьёй, в городе, на улице, у мемориалов. Такие изображения соединяли личную радость возвращения с памятью о потерях. В печати они поддерживали идею Победы как цены, заплаченной всей страной.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складывался официальный нарратив о войне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фронтового опыта писателей к устойчивому государственному канону.
</a:t>
            </a:r>
            <a:endParaRPr lang="en-US" sz="1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вытеснялось из официальной литературной памяти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публичного разговора почти исчезали плен, отступление, ошибки командования и репрессии военного времени. Эти сюжеты разрушали удобную схему безусловного героизма и потому не получали широкого печатного развития.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собственных потерь и тяжесть пережитого присутствовали в семейных рассказах и фронтовых воспоминаниях, но часто оставались за пределами официальной литературы. Личный опыт расходился с допустимым публичным языком эпохи.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болезненно замалчивались судьбы депортированных народов и людей, оказавшихся в зоне подозрения. Для литературы это означало сужение темы войны до набора разрешённых мотивов и интонаций.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возникал разрыв между государственным образом войны и частной памятью фронтовиков. Литература сохраняла правду опыта лишь частично, уступая идеологическим требованиям и нормам послевоенной печати.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государства и память семьи: различие акцентов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уровни памяти не совпадали по содержанию: одни закрепляли официальный образ Победы, другие сохраняли личную цену войны.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канон задавал общий язык памяти, но именно семья удерживала конкретность утрат, делая войну не абстрактной, а личной.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обзора литературы и практик памяти 1940-х — начала 1950-х годов
</a:t>
            </a:r>
            <a:endParaRPr lang="en-US" sz="78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1947–1949 годы: усиление идеологического контроля в литературе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 усилились кампании против «низкопоклонства», «безыдейности» и «формализма». Литература и критика всё жёстче подчинялись требованиям идеологической надёжности и единственно допустимого тона.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войне разрешалось писать прежде всего как о героическом и объединяющем событии. Сложные моральные вопросы, психологическая неоднозначность и трагические стороны фронтового опыта вытеснялись на периферию публичной печати.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подлинный фронтовой опыт не исчезал из текстов полностью. Он сохранялся, но проходил через фильтр строгого отбора, из-за чего художественная правда всё чаще сталкивалась с нормативной интерпретацией.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практики конца 1940-х годов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 послевоенных памятных практиках 1940-х годов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сопоставлены основные формы публичной памяти о войне и их значение для послевоенной культуры.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 память о войне стала организованной системой ритуалов: государство и школа закрепляли её публичные формы, а не только личные воспоминания.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ветерана и повседневная память семьи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Ветеран как носитель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1940-х ветеран воспринимался как человек, прошедший испытание и заслуживший уважение. Но его опыт часто был слишком тяжёлым для публичного рассказа, поэтому речь о войне оставалась сдержанной.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 о войне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семьях сохранялись письма-треугольники, фотографии, медали, похоронки и фронтовые вещи. Эти предметы делали память о войне конкретной и личной, связывая героизм с утратой и повседневной болью.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сдвиги, подготовившие «оттепель»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голос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1940-е годы укрепился автор, говорящий от первого лица и опирающийся на собственный фронтовой опыт. Это сделало возможным более доверительный и человечный тон в последующей прозе.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тем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модель войны оставляла мало места для сомнения, трагедии и неоднозначности. Именно давление нормы позднее вызвало потребность в более свободном и честном разговоре.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литературе постепенно усиливался интерес не только к событию, но и к внутреннему состоянию человека. Этот опыт стал важной основой для прозы и поэзии 1950-х годов.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взгляд на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1940-х показала, что война живёт не только в победных формулах, но и в частной памяти. Позднее именно этот взгляд станет одним из признаков «оттепели».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 послевоенной литературы о войне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Интонации распределялись неравномерно: на первом плане оставались торжественность и документальная достоверность, а открытая критика почти не допускалась.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героического тона не отменяло правды фронтового опыта, но подчиняло её официальной модели послевоенного рассказа.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корпусу ключевых текстов о войне 1940-х годов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литературы 1940-х с будущей «оттепелью»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1940-е годы сложился авторитет личного фронтового свидетельства. Позднее он позволит писателям и поэтам говорить о войне не только как о подвиге, но и как о человеческом испытании.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Послевоенная литература расширила внимание к солдату как к отдельной личности, а не только как к части стратегии. Этот сдвиг подготовил более глубокий интерес к внутреннему миру человека.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официального канона не исчезли, но стали заметны как граница, которую можно обсуждать. Поэтому литература «оттепели» унаследовала уже существующую тему правды и придала ей новую свободу.
</a:t>
            </a:r>
            <a:endParaRPr lang="en-US" sz="797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1950-е годы усилятся исповедальность, психологизм и нравственная проблематика. Их истоки лежат в опыте 1940-х, где впервые столкнулись фронтовая правда и требования публичной нормы.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историко-литературный итог 1940-х годов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1941–1945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войны литература фиксировала фронтовой опыт почти без дистанции: стих, очерк и письмо стали формами немедленного свидетельства о подвиге, страхе, утрате и товариществе.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1945–1949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послевоенные годы память о войне была оформлена в официальный героико-патриотический канон. Одновременно в семейных рассказах и лучших текстах сохранялась трагическая глубина личного опыта.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1950-х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Сложились два уровня памяти — государственный и частный. Их сосуществование определило дальнейшее развитие военной темы и подготовило почву для более свободного разговора в последующие годы.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1940-х: основа для честного разговора о войне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сороковых закрепила образ Победы и одновременно сохранила живую боль войны. Именно это напряжение между каноном и личным опытом стало основой будущего обновления в «оттепели".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2026-05-23T21:39:05Z</dcterms:created>
  <dcterms:modified xsi:type="dcterms:W3CDTF">2026-05-23T21:39:05Z</dcterms:modified>
</cp:coreProperties>
</file>