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группы: каменные миры Солнечной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миры рядом с Солнцем: сравним их состав, климат и историю.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Меркурий, Венера, Земля и Марс изучают вместе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планеты сформировались в одной внутренней зоне Солнечной системы и имеют сходный каменно-металлический состав. Но атмосферы, температуры и геологическая эволюция у них разошлись настолько, что сравнение помогает понять, как рождаются разные планетные миры.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5,51 г/см³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такая средняя плотность делает Землю самой плотной из четырёх внутренних планет.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указывает на преобладание тяжёлых пород и металлов в составе этих планет, а также на их компактность по сравнению с газовыми гигантами.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11369"/>
            <a:ext cx="3812100" cy="21022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размеров, массы и плотности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планеты земной группы различаются по масштабу, но сохраняют общий каменно-металлический характер строения.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Венера близки по размерам, Марс заметно меньше, а Меркурий — самый компактный. Плотность всех четырёх планет остаётся высокой.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Меркурий: ближайшая к Солнцу планета
</a:t>
            </a:r>
            <a:endParaRPr lang="en-US" sz="3066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 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не удерживает плотную атмосферу, поэтому солнечное тепло не распределяется и не сохраняется. Из-за этого перепады температуры между днём и ночью становятся экстремальными.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рельеф сформирован многочисленными ударами астероидов и комет. На поверхности видны древние кратеры, уступы и следы сжатия коры, напоминающие о ранней истории планеты.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 и холод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освещённой стороне температура поднимается примерно до плюс 430 °C, а в тени и ночью падает почти до минус 180 °C. Это один из самых резких контрастов в Солнечной системе.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магнитное поле Меркурия указывает на крупное железо-никелевое ядро, часть которого остаётся расплавленной. Именно оно помогает понять, как остывали и сжимались каменные планеты.
</a:t>
            </a:r>
            <a:endParaRPr lang="en-US" sz="8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465 °C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средняя температура поверхности Венеры из-за мощного парникового эффекта.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углекислотная атмосфера удерживает тепло почти без потерь, превращая Венеру в экстремально горячую планету, несмотря на её сходство с Землёй по размерам.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поверхности планет земной группы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зависит не только от расстояния до Солнца, но и от состава атмосферы, её плотности и способности удерживать тепло.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горячее Меркурия, потому что её плотная атмосфера усиливает парниковый эффект и почти не выпускает тепло.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Земля: единственная известная планета с устойчивой поверхностной жизнью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Земле вода существует в жидком состоянии на поверхности, что делает возможными океаны, круговорот влаги и множество устойчивых экосистем.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в основном состоит из азота и кислорода. Такой состав поддерживает дыхание живых организмов и помогает регулировать температуру.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отклоняет поток заряженных частиц солнечного ветра и снижает воздействие космического излучения на атмосферу и живые организмы.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 плит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литосферных плит обновляет кору, создаёт материки, горные цепи, океанические впадины и вулканические зоны, постоянно меняя облик планеты.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Разреженная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Марса очень тонкая и состоит главным образом из углекислого газа. Она слабо удерживает тепло, поэтому средняя температура поверхности остаётся около минус 63 °C.
</a:t>
            </a:r>
            <a:endParaRPr lang="en-US" sz="923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 каньоны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Марсе расположен Олимп — крупнейший вулкан Солнечной системы, а также гигантская система каньонов Долина Маринера. Эти формы рельефа показывают масштаб прошлых геологических процессов.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льда
</a:t>
            </a:r>
            <a:pPr algn="l" indent="0" marL="0">
              <a:lnSpc>
                <a:spcPct val="115000"/>
              </a:lnSpc>
              <a:buNone/>
            </a:pPr>
            <a:r>
              <a:rPr lang="en-US" sz="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шапки и подповерхностный лёд указывают, что вода на Марсе не исчезла полностью. Она сохранилась в твёрдом состоянии и помогает изучать климат планеты.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древней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Высохшие русла, дельты и осадочные структуры говорят о том, что в прошлом по поверхности текла жидкая вода. Это делает Марс особенно важным для поиска древней обитаемости.
</a:t>
            </a:r>
            <a:endParaRPr lang="en-US" sz="898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Марс: холодная планета пустынь и древних следов воды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планеты земной группы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каменных планет по данным современной планетологии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каменных планет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планеты земной группы имеют сходное строение: плотное металлическое ядро, силикатную мантию и более лёгкую кору. Именно эта трёхслойная модель объясняет их высокую плотность и каменную природу поверхности.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недрах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Земли внешнее ядро жидкое и поддерживает магнитное поле, у Меркурия ядро необычно велико относительно размера планеты, а у Марса недра остыли быстрее, поэтому внутренняя активность слабее.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недр определяет вулканизм, тектонику, магнитную защиту и способность атмосферы сохраняться долгое время. Поэтому даже близкие по составу планеты развиваются по разным сценариям.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и давление на поверхности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состав атмосферы и её плотность определяют теплообмен, погоду и возможность существования жидкой воды.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перегревается из-за мощного парникового эффекта, Земля сохраняет умеренные условия, а на Меркурии и Марсе разреженная среда почти не удерживает тепло.
</a:t>
            </a:r>
            <a:endParaRPr lang="en-US" sz="1182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Sheet; данные для сравнения атмосфер и давления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спутников у планет земной группы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Марса есть два малых спутника — Фобос и Деймос; у остальных внутренних планет естественных спутников нет.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планета к Солнцу и чем меньше её масса, тем труднее ей удерживать или захватывать спутники.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Exploration; справочные данные по спутникам планет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9281" y="1844204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18719" y="1844204"/>
            <a:ext cx="234413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и геологические процессы на четырёх планетах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Меркурий: следы ударов
</a:t>
            </a:r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Меркурия почти целиком покрыта кратерами и уступами, возникшими при сжатии коры. Здесь особенно хорошо читается древняя история бомбардировок и раннего остывания планеты.
</a:t>
            </a:r>
            <a:endParaRPr lang="en-US" sz="1248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Венера: вулканические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Венере преобладают лавовые равнины, вулканические постройки и деформированные участки коры. Плотная атмосфера скрывает детали, но данные радаров показывают очень активное прошлое поверхности.
</a:t>
            </a:r>
            <a:endParaRPr lang="en-US" sz="1186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Земля: непрерывное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Земле рельеф постоянно меняется под действием воды, ветра, вулканизма и движения плит. Поэтому древние структуры здесь сохраняются хуже, чем на других каменных планетах.
</a:t>
            </a:r>
            <a:endParaRPr lang="en-US" sz="1283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Марс: холодная сохранность следов
</a:t>
            </a:r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Марсианская поверхность сочетает кратеры, вулканы, каньоны и пылевые покровы. Из-за слабой геологической активности древние формы рельефа сохраняются дольше и заметнее.
</a:t>
            </a:r>
            <a:endParaRPr lang="en-US" sz="1237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воды на Марсе: доказательства из рельефа и минералов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снимках Марса видны изрезанные каналы и долины, напоминающие высохшие русла рек. Их форма указывает на то, что в прошлом вода могла устойчиво течь по поверхности, а климат был заметно мягче нынешнего.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долины, которые уже не текут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аппараты и марсоходы обнаружили дельтовидные отложения, минералы, образующиеся в воде, и запасы льда у полюсов. Эти находки вместе создают убедительную картину водного прошлого Марса и делают его особенно важным для поиска следов древней обитаемости.
</a:t>
            </a:r>
            <a:endParaRPr lang="en-US" sz="992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Дельты и лёд как архив планеты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пригодности для жизни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учитывает не только наличие воды, но и стабильность климата, давление и защиту от радиации.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наиболее пригодна для жизни; Марс был более перспективен в прошлом; Венера и Меркурий сегодня крайне неблагоприятны.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NASA Planetary Fact Sheet; общепринятые критерии обитаемости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Mariner 10 к Меркурию, советские аппараты «Венера» и первая волна марсианских исследований показали, что внутренние планеты можно изучать не только с Земли, но и напрямую, через снимки и измерения.
</a:t>
            </a:r>
            <a:endParaRPr lang="en-US" sz="1285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 — 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MESSENGER, Curiosity и Perseverance, а также многочисленные спутники дистанционного зондирования Земли уточнили состав пород, следы воды и условия поверхности. Современные миссии превратили сравнение планет в точную науку.
</a:t>
            </a:r>
            <a:endParaRPr lang="en-US" sz="1258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1980–2000-е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Magellan подробно картографировал Венеру радаром, а орбитальные миссии и посадочные аппараты всё точнее измеряли атмосферу и рельеф Марса. Эти данные помогли сравнить планеты по строению, температуре и геологической истории.
</a:t>
            </a:r>
            <a:endParaRPr lang="en-US" sz="1285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планет земной группы космическими миссиями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7126"/>
            <a:ext cx="3812100" cy="181074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четырёх планет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при общем каменном составе внутренние планеты сильно различаются по условиям поверхности и истории 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сочетает умеренную температуру и жидкую воду, Венера ушла в экстремальный парниковый режим, а Марс и Меркурий потеряли большую часть благоприятных условий.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Sheet; данные по планетам земной группы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планет земной группы для науки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происхождения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каменных планет помогает восстановить раннюю историю нашей планеты: как формировались ядро, мантия, кора и почему именно Земля сохранила устойчивые условия на поверхности.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обитаемости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Меркурий, Венера и Марс показывают, как температура, давление, вода и состав атмосферы могут либо поддерживать жизнь, либо быстро делать планету непригодной для неё.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эволюции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планеты служат естественными лабораториями для проверки моделей потери атмосферы, парникового эффекта и охлаждения недр. На них проще увидеть долгосрочные последствия начальных условий.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ответов о прошлом Солнечной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внутренние планеты сохранили следы древних процессов, их изучение помогает понять, как развивалась Солнечная система и почему её обитаемая зона оказалась столь узкой.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четыре каменных мира и один главный вывод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 похожи по составу, но их атмосферы, температура, вода и геологическая история оказались разными. Именно поэтому Земля стала пригодной для жизни, а остальные планеты пошли иным путём.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2026-05-29T17:28:22Z</dcterms:created>
  <dcterms:modified xsi:type="dcterms:W3CDTF">2026-05-29T17:28:22Z</dcterms:modified>
</cp:coreProperties>
</file>