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равные стороны — и фигуры совпадают полностью.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третий признак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9 класса этот признак помогает доказывать равенство треугольников, когда известны только стороны. Он полезен в построениях, задачах на симметрию и при поиске равных углов и отрезков.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равные стороны полностью определяют треугольник.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совпадают три стороны, треугольники совпадают по форме и размеру, а значит, равны как геометрические фигуры.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третьего признака равенства треугольников из школьного курса геометрии
</a:t>
            </a:r>
            <a:endParaRPr lang="en-US" sz="68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равенства треугольников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школьных признака и увидим, чем третий отличается от остальных.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особенно удобен там, где известны длины сторон и нет данных об углах.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признаки равенства треугольников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третьего признака на чертеже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пары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отмечены три равные пары сторон, этого достаточно, чтобы сравнить треугольники без дополнительных измерений и сделать строгий вывод о равенстве фигур.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равным сторонам устанавливают, какие вершины соответствуют друг другу. Именно порядок вершин помогает правильно записать равенство треугольников и не перепутать элементы.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метки на сторонах делают решение понятным: сразу видно, какие отрезки равны, а значит, где можно применять третий признак без лишних шагов.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вывода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равенства треугольников можно переходить к равенству углов, отрезков и периметров, которые часто нужны для завершения задачи.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доказывают равенство по трём сторонам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в доказательствах и задачах на симметрию.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применения признака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пары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применить признак, нужно установить именно три пары соответствующих равных сторон. Если не хватает хотя бы одной пары, вывод о равенстве треугольников делать нельзя.
</a:t>
            </a:r>
            <a:endParaRPr lang="en-US" sz="1371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соответствие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сравнивать стороны в нужном порядке: каждая сторона одного треугольника должна быть сопоставлена своей паре во втором. Иначе равенство может быть записано неверно.
</a:t>
            </a:r>
            <a:endParaRPr lang="en-US" sz="1367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решении полезно отдельно выписать все равные отрезки и только после этого делать вывод о треугольниках. Такая запись помогает избежать ошибок в обозначениях и доказательстве.
</a:t>
            </a:r>
            <a:endParaRPr lang="en-US" sz="13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логической последовательности третьего признака равенства треугольников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проверка трёх сторон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сокращает решение: достаточно сравнить стороны, а затем сразу использовать свойства равных треугольников в дальнейших вычислениях.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установлено равенство треугольников, тем меньше нужно отдельных проверок и дополнительных построений.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трёх сторон достаточно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фиксируется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задают не только размеры, но и саму форму треугольника. Поэтому два треугольника с одинаковыми сторонами не могут отличаться по виду.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однозначно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длины сторон заданы, треугольник строится единственным образом: основание и две дуги определяют одну-единственную третью вершину и всю фигуру целиком.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второй версии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получить другой треугольник с теми же тремя сторонами, но с иной формой. Длины сторон полностью ограничивают возможный чертёж.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равенство трёх соответствующих сторон достаточно для вывода о равенстве треугольников. Дополнительные углы проверять уже не требуется.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 признака в задаче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треугольников ABC и DEF записывают: AB = DE, BC = EF, AC = DF. Такая запись сразу показывает, что сравниваются все три соответствующие стороны.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фигурах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трёх сторон следует, что треугольники равны по третьему признаку. Это позволяет перейти от данных на рисунке к строгому геометрическому выводу.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доказательства равенства треугольников становятся известны равные углы: ∠A = ∠D, ∠B = ∠E, ∠C = ∠F. Эти равенства часто нужны для продолжения решения.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перепутать соответствие элементов, полезно выделять одинаковые стороны одинаковыми цветами или метками. Тогда легче правильно записать равенство вершин и углов.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соответствующие элементы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Сравнивают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все равные пары сторон в двух треугольниках и отмечают их на рисунке одинаковыми значками или штрихами.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Связывают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равным сторонам определяют, какие вершины соответствуют друг другу, чтобы правильно прочитать порядок букв в записи треугольников.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Определяют углы и отрезки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соответствия находят пары равных углов, а также медианы, биссектрисы и другие связанные отрезки.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Формулируют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записывают равенство треугольников в нужном порядке, чтобы доказательство было точным и без ошибок в обозначениях.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использовании третьего признака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чаще всего возникают неточности при применении признака по трём сторонам.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порядок вершин и полная проверка трёх пар сторон обязательны; без этого равенство треугольников не доказывается.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записи равенства треугольников и применения третьего признака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геометрическими построениями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трём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длины всех трёх сторон, треугольник можно построить по ним однозначно. Поэтому два треугольника с одинаковыми сторонами не могут отличаться по форме и размеру.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осевой симметрией часто появляются две зеркальные фигуры. Их стороны совпадают попарно, и третий признак помогает быстро доказать равенство без измерения углов.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построением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треугольник строят по трём сторонам, каждая длина задаёт своё место на чертеже. Это наглядно показывает, почему трёх сторон достаточно для полного определения фигуры.
</a:t>
            </a:r>
            <a:endParaRPr lang="en-US" sz="12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трём сторонам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показывает, почему три стороны полностью задают треугольник.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признак особенно полезен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часто помогает в задачах с равнобедренными треугольниками, где нужно сравнить две части фигуры и доказать равенство углов или отрезков без лишних вычислений.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 и биссектрисы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чертеже есть медиана, биссектриса или высота, признак по трём сторонам нередко становится самым коротким способом связать два треугольника и получить нужное равенство.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 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фигурах с диагоналями и точкой пересечения удобно сравнивать стороны отдельных треугольников. Когда три пары равны, можно быстро перейти к нужным выводам.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симметричных рисунках две половины фигуры часто образуют равные треугольники. Третий признак позволяет это доказать строго, опираясь только на длины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школьных признака равенства треугольников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доказательства равенства треугольников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особенно удобен, когда на чертеже легко измерить или сравнить именно длины, а не углы.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трёх сторон проще по записи, но требует полного набора соответствующих отрезков; остальные признаки опираются и на угловые данные.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формулировка признака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три стороны одного треугольника соответственно равны трём сторонам другого, то такие треугольники равны. Именно эта формулировка используется в школьных доказательствах.
</a:t>
            </a:r>
            <a:endParaRPr lang="en-US" sz="1374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слово «соответственно»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какие стороны сравниваются друг с другом. Без этого слова можно перепутать вершины и сделать неверный вывод о равенстве треугольников.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записывать в 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указывают равные пары сторон, затем записывают равенство треугольников в правильном порядке букв. После этого можно переходить к равным углам и отрезкам.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«тройки»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чертеже изображены два треугольника с наборами сторон 5 см, 6 см и 7 см. У каждого из них три стороны помечены одинаковыми значками, поэтому сразу видно соответствие вершин. После проверки записывают равенство треугольников и переходят к углам.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совпадает всё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треугольники равны по трём сторонам, то совпадают не только их размеры, но и все соответствующие углы. Значит, можно найти равные отрезки, сравнить периметры и использовать это в следующем шаге решения.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рисунок для 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хорошей схеме равные стороны выделяют разными штрихами или цветами, чтобы не перепутать пары. Такой способ делает доказательство короче и помогает быстро увидеть, почему третий признак работает именно здесь.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Мини-задача на применение третьего признака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следует из равенства треугольников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равенства треугольников можно сразу делать несколько полезных выводов для решения задачи.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 открывает доступ сразу к нескольким равенствам, поэтому часто позволяет завершить задачу без дополнительных построений.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равных треугольников в школьной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 — короткий путь к решению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равенства треугольников помогает по трём сторонам точно установить равенство фигур и сразу получить новые равенства. Это один из самых удобных инструментов школьной геометрии.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2026-06-03T12:17:01Z</dcterms:created>
  <dcterms:modified xsi:type="dcterms:W3CDTF">2026-06-03T12:17:01Z</dcterms:modified>
</cp:coreProperties>
</file>