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6550" y="1572897"/>
            <a:ext cx="4987500" cy="1915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Антиобщественное поведение и его опасность для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опасное поведение и защитить себя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489290" y="4478938"/>
            <a:ext cx="218084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поведение мешает жить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Антиобщественные поступки вредят людям, ломают доверие и создают напряжение в классе, во дворе и в интернете. Даже «шутка» может обернуться обидой, конфликтом и серьезными последствиями.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25492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Травля и насмешки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 начинается с повторяющихся обидных слов, унижения и давления на одного человека. Со временем жертва начинает бояться школы, а в классе исчезают доверие и чувство безопасности.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Ссоры и агрессия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Толчки, драки, угрозы и грубые ответы быстро делают любой спор опасным. Вместо решения проблемы появляется новая вражда, которая затрагивает не только участников, но и весь класс.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Порча и кража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Ломать вещи, рисовать на партах, портить книги или брать чужое без разрешения — значит нарушать чужие границы. Такие поступки приводят к ущербу, разбирательствам и потере доверия.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опасны обидные сообщения, насмешки в чатах, фейковые аккаунты и публикация чужих фото без согласия. Интернет быстро распространяет такие действия и делает их заметными для многих людей.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антиобщественного поведения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и подростки нарушают правила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причиной становится пример старших, видео или игр, где агрессия кажется нормой.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поведение запускают группа и желание казаться смелым. Значит, важны личные границы, самоконтроль и умение вовремя остановиться.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теме «Антиобщественное поведение», без привязки к статистике.
</a:t>
            </a:r>
            <a:endParaRPr lang="en-US" sz="9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ситуации в школе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Порча вещей и беспорядок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Сломанная парта, мусор в коридоре или испорченный учебник кажутся мелочью только на первый взгляд. За ними стоят неуважение к чужому труду и общий дискомфорт для всего класса.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ранят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сообщения у шкафчика, насмешки на перемене и игнорирование замечаний взрослых часто начинаются незаметно. Но именно такие действия быстро превращают обычный школьный день в напряженный и неприятный.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поведения и ее последствия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поступки влияют на людей и школьную среду.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из этих форм нарушает безопасность и уважение. Чем серьезнее поступок, тем заметнее вред для отношений, имущества и учебы.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для школьного урока.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это опасно для самого школьника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Антиобщественный поступок быстро портит отношения с одноклассниками и взрослыми. Ребенок получает замечания, теряет доверие и становится тем, с кем не хотят сотрудничать.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конфликтов школьник отвлекается от уроков, пропускает важные объяснения и хуже справляется с заданиями. Проблемы в поведении нередко приводят и к снижению успехов.
</a:t>
            </a:r>
            <a:endParaRPr lang="en-US" sz="976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такое поведение повторяется, оно превращается в привычку. Тогда труднее дружить, участвовать в общих делах и спокойно чувствовать себя в школьной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растут последствия травли и агрессии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редкие эпизоды быстро меняют атмосферу в классе и делают перемены напряженнее.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продолжается травля, тем выше тревога, больше пропусков и слабее доверие. Раннее вмешательство помогает остановить рост проблем.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отражающая типичную динамику последствий травли.
</a:t>
            </a:r>
            <a:endParaRPr lang="en-US" sz="9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9937" y="2105694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хочется идти в школу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обиды повторяются, школа перестает казаться безопасным местом. Пострадавший может искать повод остаться дома, опаздывать на уроки или избегать определенных мест.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стыд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может бояться новых насмешек и стыдиться того, что происходит. Из-за этого он часто молчит, старается не привлекать внимания и становится замкнутым.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общаться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и давление мешают дружбе и обычным разговорам. Ребенок начинает меньше играть с другими, отказывается от совместных дел и чувствует себя одиноко.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Падает 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обиды влияют на самооценку и настроение. Учиться становится труднее, потому что мысли заняты переживаниями, а не заданиями и школьными делами.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пострадавшим бывает очень трудно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обычный конфликт превращается в серьезную проблему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нарастает напряжение, если конфликт не остановить вовремя.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шутка становится обидой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чате один ученик отправил смешную, как ему казалось, картинку про одноклассника. Другие подхватили шутку, и сообщение быстро превратилось в насмешки. Так обычная переписка стала кибербуллингом и испортила настроение всему классу.
</a:t>
            </a:r>
            <a:endParaRPr lang="en-US" sz="92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без разрешения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кто-то сфотографировал одноклассницу и выложил снимок в общий чат без её согласия. К фотографии сразу появились грубые комментарии и смайлы. Такой поступок нарушает личные границы и может сильно задеть человека, даже если автор считал это безобидной шуткой.
</a:t>
            </a:r>
            <a:endParaRPr lang="en-US" sz="83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Фейковый аккаунт и ложные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создал вымышленную страницу, чтобы писать от чужого имени неприятные сообщения и пугать других. Получатели не сразу понимают, кто стоит за аккаунтом, поэтому тревога растёт очень быстро. В сети такие действия выглядят анонимными, но последствия для доверия и безопасности вполне реальные.
</a:t>
            </a:r>
            <a:endParaRPr lang="en-US" sz="83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Антиобщественное поведение в интернете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меньше попадать в опасные ситуации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работает лучше всего, когда взрослые и сверстники действуют последовательно и спокойно.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понятнее правила и надежнее поддержка, тем ниже риск агрессии, травли и участия в опасных поступках.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профилактике антиобщественного поведения среди школьников
</a:t>
            </a:r>
            <a:endParaRPr lang="en-US" sz="9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679" y="1835776"/>
            <a:ext cx="5765163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действовать в опасной ситуации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показывает, как выбрать безопасный шаг и к кому обратиться за помощью.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не усиливать конфликт, а быстро привлекать взрослых и сохранять доказательства, если проблема происходит в интернете.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безопасному поведению для школьников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безопасному выбору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ситуации давления, обиды или конфликта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25492"/>
            <a:ext cx="342803" cy="274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заранее избежать ударов, толчков и других действий, которые могут причинить вред. Когда границы понятны, в школе и во дворе становится спокойнее.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оскорбления и унижения учит относиться к людям вежливо. Это сохраняет доверие в классе и помогает решать споры без крика и насмешек.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нормы поведения делают перемены, уроки и прогулки предсказуемыми. Каждый знает, что можно и чего нельзя делать, поэтому конфликтов становится меньше.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ломает вещи, берет чужое или мешает другим учиться, правила напоминают о последствиях. Ответственность помогает исправлять ошибки и не повторять их.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законы защищают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нарушения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важны внимание, спокойный разговор и готовность обратиться за помощью.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много общения и меньше контроля, риск конфликтов выше; профилактика должна охватывать и офлайн, и онлайн-среду.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 безопасного поведения в школе и интернете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свидетель смеётся, снимает на телефон или подбадривает обидчика, он делает конфликт заметнее и поддерживает агрессию. В такой ситуации пострадавшему труднее остановить насмешки.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свидетеля в конфликте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взрослый, важно сразу сообщить ему о происходящем. Один спокойный сигнал от свидетеля часто помогает остановить ссору быстрее, чем ожидание, что всё решится само.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участвовать в травле — тоже действие. Когда дети не повторяют обидные слова и не пересылают неприятные сообщения, конфликт не получает новой поддержки и не разрастается.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пострадавшего может быть простой: подойти, позвать вместе уйти, предложить помощь. Такое поведение показывает, что в классе есть люди, на которых можно опереться.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профилактики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правил и короткие разговоры о безопасном поведении помогают закрепить нужные привычки.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профилактики конфликтов становится меньше, а доверие и спокойствие в классе заметно растут.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теме профилактики конфликтов среди школьников
</a:t>
            </a:r>
            <a:endParaRPr lang="en-US" sz="9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Начать с вежливости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приветствия, спокойный тон и добрые слова уменьшают напряжение и помогают заметить проблему раньше, чем она превратится в ссору.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Соблюдать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знают границы допустимого, в классе легче поддерживать порядок, уважать чужие вещи и не мешать другим учиться.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Объединяться в хорошие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проекты, спорт и творчество помогают знакомиться без насмешек и давления, а ещё учат договариваться и слушать друг друга.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Сразу обращаться за помощью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появилась обида, угроза или травля, важно быстро поговорить со взрослым. Так опасная ситуация не успевает закрепиться и распространиться.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школьную среду более безопасной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безопасный выбор зависит от каждого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Антиобщественное поведение можно остановить, если замечать опасные сигналы, не поддерживать обиды, уважать других и вовремя обращаться за помощью к взрослым.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2026-05-20T21:51:51Z</dcterms:created>
  <dcterms:modified xsi:type="dcterms:W3CDTF">2026-05-20T21:51:51Z</dcterms:modified>
</cp:coreProperties>
</file>